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6" r:id="rId10"/>
    <p:sldId id="264" r:id="rId11"/>
    <p:sldId id="267" r:id="rId12"/>
    <p:sldId id="268" r:id="rId13"/>
    <p:sldId id="273" r:id="rId14"/>
    <p:sldId id="269" r:id="rId15"/>
    <p:sldId id="270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24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AE51D6-0536-9661-9CBD-F7BB566A62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6DF478-598B-D877-B160-E915F2C112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F4EE0B-C0ED-3132-E9FC-48206E218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015495-E8FD-9837-A872-E27376806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D33D25-0356-FC98-0DC8-418542342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520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74BBA8-6562-C0BA-696A-89FF29867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BFD9059-0E4C-ACA9-7104-C0095D17BB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CAAEBF-12A4-5AF3-EA25-4B50AA3B5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5F2803-5BCD-47D8-BE7D-993304278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7AAB0E3-3528-B527-198E-0C54A946D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017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7F7F0C-7179-D640-E6CE-E499C1D45D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C1CC55A-94CA-7E5B-B8DE-C460BB7012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44EB2C-4EC8-B355-3FB5-3844E87F3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14ADBB-3628-FF38-D39C-E5DD0176C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3E27F-B2A9-F0A4-734D-6087AAEE2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611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3F842E-5919-33F2-CDB2-0375E27C83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CA67AE-487B-2AA7-1524-3DE5157C5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D151A5C-D2AE-2879-5A54-E76E89935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8358E7-C9E4-7C74-D0FF-368EC9E75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4C55F1-EB1D-12F9-B9D6-E8C23B9B6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514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5BF45-F68E-EB46-B049-972AB58B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D5ECD0A-E7FD-7CBC-0FB8-92C8505FF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DDF26F-FCCE-73E7-0F21-C0A0BF3D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59A787-74A7-E91A-B594-3CAEAA763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5F0766-3393-F04E-D8E2-8C48FCBAA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450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0B4225-1D25-4E69-7FAF-76361E227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88F7E4-3804-905E-784F-9A1374027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F2F5C0D-058D-9BFD-76B1-44F77FB428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D9AB150-6347-A872-89ED-4D08A5BC2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87FD694-E665-C265-6348-CE61E18C2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B65A78-5389-BBF8-3A16-84EF27517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00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5FB745-D6D9-F02A-20A1-B297B276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F77EC77-630A-219A-0694-5CB8A5F656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D0F556-FB4E-DDF3-847D-BD175BB60E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473C8AA-302C-B066-5E43-A4B82F8C61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F6A51D8-96A8-5D33-D48E-E39F3FC0C3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AA98E2F-9CAE-1D03-4571-5E52E1E1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D780D1A-0036-9AB8-E1BC-991BC72E3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7708B79-B0A6-2376-D99F-7974962A8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69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370C5-2D97-1F35-6276-DFE327C7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DAF44EF-A462-8FB3-D4B3-169C79BED2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01C321-CB72-9809-1FDF-080149B5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A7C584C-30B3-93C6-993E-E59D42718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254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EF35FB8-BF11-29B3-51B9-3945D5F0C2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DC189E8-3CD3-09CC-9CB8-973D96C3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A2E5E51-9ADF-63D0-65D4-F868DCC9A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8934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6669EB-AC22-3C31-F4F3-C8B8A2BE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5CAD03-FFC7-0012-95E4-3E5AB66C0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B174C5-F355-7A1B-6ECA-413CF42437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A5E5C1-6B76-8955-1BC5-14A1FEFA2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BA8908-2BF3-D7C2-5856-F8C4D89F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E62213-9CF3-C2E9-C7FE-31948CAEC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457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F28F56-54E8-B706-4B9C-F1E604E36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07A0A7-B06E-C980-9440-946757E8E2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284689-B975-A818-0A26-033BBF638F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A695F7-24B6-F06F-F937-AE996F8B5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C862DB-4329-AD45-6649-276D4CAB6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B1A4021-B2E2-2F23-6E5C-65546BA5A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0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9F5A2CD-D570-0DA5-F9AC-1121D009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CE9B4A-B53B-AF9E-00CD-284FC8E783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F220B8-61DB-7AA9-EE06-F76F249F576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A7FD8-D515-4E87-92F3-C4D140EAE5DE}" type="datetimeFigureOut">
              <a:rPr lang="zh-CN" altLang="en-US" smtClean="0"/>
              <a:t>2024/5/8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788397-198A-0C7E-E8D5-607144E34E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865EEC-75C4-7F1A-1264-ADFB1B8CCD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A69A4-4488-4BE3-A825-BC5E7D1C575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956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4E686D-FA38-93C6-1908-C110C1FA77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47" y="1247159"/>
            <a:ext cx="5291772" cy="41360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1D60ABC-4BF5-B094-EB25-4C720E4CB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001" y="1622977"/>
            <a:ext cx="5587910" cy="3384366"/>
          </a:xfrm>
          <a:prstGeom prst="rect">
            <a:avLst/>
          </a:prstGeom>
        </p:spPr>
      </p:pic>
      <p:sp>
        <p:nvSpPr>
          <p:cNvPr id="6" name="箭头: 右 5">
            <a:extLst>
              <a:ext uri="{FF2B5EF4-FFF2-40B4-BE49-F238E27FC236}">
                <a16:creationId xmlns:a16="http://schemas.microsoft.com/office/drawing/2014/main" id="{C4BA35DF-440E-1A20-39C2-B4F9A1532A17}"/>
              </a:ext>
            </a:extLst>
          </p:cNvPr>
          <p:cNvSpPr/>
          <p:nvPr/>
        </p:nvSpPr>
        <p:spPr>
          <a:xfrm>
            <a:off x="5686000" y="3143095"/>
            <a:ext cx="678425" cy="3441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553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280BEB-83B4-0350-60F3-2682123B6B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063025"/>
            <a:ext cx="6043184" cy="48696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9F95260-6D22-8D32-2729-50BE74DAB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93508"/>
            <a:ext cx="6066046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8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05252D-3793-7C03-902C-644C35A739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8492"/>
            <a:ext cx="6134632" cy="482387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B368A1-9924-641F-4F7F-36B2ADB3E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13" y="1018660"/>
            <a:ext cx="6081287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604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1B368A1-9924-641F-4F7F-36B2ADB3E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1018660"/>
            <a:ext cx="6081287" cy="48467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F976CFDE-7F45-ADE8-A54D-740160FC1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79" y="1041522"/>
            <a:ext cx="608890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42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9ED971-814D-B8A4-DF03-D74FA8CA0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3" y="1018660"/>
            <a:ext cx="6081287" cy="484674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2CC74EE-63D2-ECEE-E3ED-2FB6314C1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626" y="1018660"/>
            <a:ext cx="6090661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742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597ACC-FC8B-1B3D-85A2-2CADEB65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17061"/>
            <a:ext cx="6054537" cy="4823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1F0FE98-F655-6C5C-6F17-7177479DF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94199"/>
            <a:ext cx="6090661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85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D597ACC-FC8B-1B3D-85A2-2CADEB65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3" y="1125216"/>
            <a:ext cx="6054537" cy="4823878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6FBB21-0632-13EF-96A7-BCA87212F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230" y="1125216"/>
            <a:ext cx="6111770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03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15B8305-C3AC-D15A-A30F-044614884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79" y="887762"/>
            <a:ext cx="1104900" cy="10953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72A4016-24B1-38E6-8345-BFA48250F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74" y="758003"/>
            <a:ext cx="2657201" cy="197808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5F97CC-9AC4-6467-78C0-D288D11E84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6578" y="554153"/>
            <a:ext cx="2630581" cy="20755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E73445-D5BA-E0A8-B17A-2823ABEC5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965" y="4358311"/>
            <a:ext cx="2908506" cy="23071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793AF15-C2D8-C599-4FF9-B941BA1BE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24643" y="4242529"/>
            <a:ext cx="2604247" cy="207556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4ABE9C5-73A5-EE64-CC15-7CE1C975B1EF}"/>
              </a:ext>
            </a:extLst>
          </p:cNvPr>
          <p:cNvSpPr txBox="1"/>
          <p:nvPr/>
        </p:nvSpPr>
        <p:spPr>
          <a:xfrm>
            <a:off x="458218" y="2038025"/>
            <a:ext cx="98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视频</a:t>
            </a:r>
            <a:endParaRPr lang="zh-CN" altLang="en-US" sz="24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DD9825AB-5C50-A026-A0F7-C0ECC4662B63}"/>
              </a:ext>
            </a:extLst>
          </p:cNvPr>
          <p:cNvSpPr/>
          <p:nvPr/>
        </p:nvSpPr>
        <p:spPr>
          <a:xfrm>
            <a:off x="1392436" y="1439535"/>
            <a:ext cx="1415846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B3DF9C9-E7A5-2D54-1A92-9B11157A955A}"/>
              </a:ext>
            </a:extLst>
          </p:cNvPr>
          <p:cNvSpPr txBox="1"/>
          <p:nvPr/>
        </p:nvSpPr>
        <p:spPr>
          <a:xfrm>
            <a:off x="4762717" y="4549289"/>
            <a:ext cx="28475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目标直线的筛选与确定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5A2ACCA-A84D-36E2-B7D2-9A760C3D2560}"/>
              </a:ext>
            </a:extLst>
          </p:cNvPr>
          <p:cNvSpPr txBox="1"/>
          <p:nvPr/>
        </p:nvSpPr>
        <p:spPr>
          <a:xfrm>
            <a:off x="3580121" y="2758788"/>
            <a:ext cx="17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灰度图集合</a:t>
            </a:r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0F63483-6E1F-E52A-5EAC-3ACF8E05747F}"/>
              </a:ext>
            </a:extLst>
          </p:cNvPr>
          <p:cNvSpPr/>
          <p:nvPr/>
        </p:nvSpPr>
        <p:spPr>
          <a:xfrm>
            <a:off x="5657067" y="1479753"/>
            <a:ext cx="1729528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01F0F2-C4EF-F8A4-C90B-F5878D4D2806}"/>
              </a:ext>
            </a:extLst>
          </p:cNvPr>
          <p:cNvSpPr txBox="1"/>
          <p:nvPr/>
        </p:nvSpPr>
        <p:spPr>
          <a:xfrm>
            <a:off x="1466467" y="1079643"/>
            <a:ext cx="1599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图像处理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A6F4B610-D71E-7741-FA34-732F306B040F}"/>
              </a:ext>
            </a:extLst>
          </p:cNvPr>
          <p:cNvSpPr/>
          <p:nvPr/>
        </p:nvSpPr>
        <p:spPr>
          <a:xfrm rot="3359780">
            <a:off x="9083794" y="3217931"/>
            <a:ext cx="1415846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A68591F-6990-A6C1-2A14-2C24EA018A73}"/>
              </a:ext>
            </a:extLst>
          </p:cNvPr>
          <p:cNvSpPr txBox="1"/>
          <p:nvPr/>
        </p:nvSpPr>
        <p:spPr>
          <a:xfrm rot="3436212">
            <a:off x="9525382" y="3388279"/>
            <a:ext cx="200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Hough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变换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3A8CF29-6DD1-45F7-5B67-5E6F35656545}"/>
              </a:ext>
            </a:extLst>
          </p:cNvPr>
          <p:cNvSpPr txBox="1"/>
          <p:nvPr/>
        </p:nvSpPr>
        <p:spPr>
          <a:xfrm>
            <a:off x="9627450" y="6318094"/>
            <a:ext cx="24465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检测直线集合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61EF39B-51EE-0101-EE7C-04BD9646A214}"/>
              </a:ext>
            </a:extLst>
          </p:cNvPr>
          <p:cNvSpPr/>
          <p:nvPr/>
        </p:nvSpPr>
        <p:spPr>
          <a:xfrm rot="10800000">
            <a:off x="3580121" y="4855710"/>
            <a:ext cx="5460088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672AB05-65FC-120E-255F-CFC3EEA0AF24}"/>
              </a:ext>
            </a:extLst>
          </p:cNvPr>
          <p:cNvSpPr txBox="1"/>
          <p:nvPr/>
        </p:nvSpPr>
        <p:spPr>
          <a:xfrm>
            <a:off x="5561275" y="1160486"/>
            <a:ext cx="20027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</a:rPr>
              <a:t>Canny</a:t>
            </a:r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边缘检测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331D3205-356A-936D-2853-D3D9EAD49770}"/>
              </a:ext>
            </a:extLst>
          </p:cNvPr>
          <p:cNvSpPr/>
          <p:nvPr/>
        </p:nvSpPr>
        <p:spPr>
          <a:xfrm>
            <a:off x="4479436" y="5275903"/>
            <a:ext cx="3414071" cy="1318441"/>
          </a:xfrm>
          <a:prstGeom prst="roundRect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zh-CN" altLang="en-US" b="1" dirty="0">
                <a:solidFill>
                  <a:srgbClr val="00B0F0"/>
                </a:solidFill>
              </a:rPr>
              <a:t>几何与空间特征</a:t>
            </a:r>
          </a:p>
          <a:p>
            <a:pPr algn="ctr"/>
            <a:r>
              <a:rPr lang="zh-CN" altLang="en-US" b="1" dirty="0">
                <a:solidFill>
                  <a:srgbClr val="00B0F0"/>
                </a:solidFill>
              </a:rPr>
              <a:t>直线位置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00B0F0"/>
                </a:solidFill>
              </a:rPr>
              <a:t>斜率聚类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rgbClr val="00B0F0"/>
                </a:solidFill>
              </a:rPr>
              <a:t>轴差值</a:t>
            </a:r>
            <a:r>
              <a:rPr lang="zh-CN" altLang="en-US" dirty="0"/>
              <a:t>等特点提取目标直线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9038E62C-E335-1300-A411-4EE48E76CCDD}"/>
              </a:ext>
            </a:extLst>
          </p:cNvPr>
          <p:cNvSpPr/>
          <p:nvPr/>
        </p:nvSpPr>
        <p:spPr>
          <a:xfrm>
            <a:off x="1449210" y="2499689"/>
            <a:ext cx="1302297" cy="858026"/>
          </a:xfrm>
          <a:prstGeom prst="roundRect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灰度化</a:t>
            </a:r>
            <a:endParaRPr lang="en-US" altLang="zh-CN" b="1" dirty="0"/>
          </a:p>
          <a:p>
            <a:pPr algn="ctr"/>
            <a:r>
              <a:rPr lang="zh-CN" altLang="en-US" b="1" dirty="0"/>
              <a:t>高斯滤波</a:t>
            </a: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0B17CEA5-CD36-09A7-3BF0-38C3A406D608}"/>
              </a:ext>
            </a:extLst>
          </p:cNvPr>
          <p:cNvSpPr/>
          <p:nvPr/>
        </p:nvSpPr>
        <p:spPr>
          <a:xfrm rot="5400000">
            <a:off x="1782778" y="1996697"/>
            <a:ext cx="653844" cy="313460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CB0AEE4-ACF6-26F3-44AB-AFA1A791B858}"/>
              </a:ext>
            </a:extLst>
          </p:cNvPr>
          <p:cNvSpPr/>
          <p:nvPr/>
        </p:nvSpPr>
        <p:spPr>
          <a:xfrm rot="15275988">
            <a:off x="172659" y="3150528"/>
            <a:ext cx="1579230" cy="420731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303BC0B-7EEE-72B8-DF1A-3DA4C4AF47EC}"/>
              </a:ext>
            </a:extLst>
          </p:cNvPr>
          <p:cNvSpPr txBox="1"/>
          <p:nvPr/>
        </p:nvSpPr>
        <p:spPr>
          <a:xfrm>
            <a:off x="7564043" y="2764152"/>
            <a:ext cx="179863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边缘图集合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BEC6B-239F-0457-0C90-7D7A587005B5}"/>
              </a:ext>
            </a:extLst>
          </p:cNvPr>
          <p:cNvSpPr txBox="1"/>
          <p:nvPr/>
        </p:nvSpPr>
        <p:spPr>
          <a:xfrm>
            <a:off x="4696674" y="3478295"/>
            <a:ext cx="3650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</a:rPr>
              <a:t>李骏飞</a:t>
            </a:r>
            <a:r>
              <a:rPr lang="en-US" altLang="zh-CN" sz="1400" b="1" dirty="0">
                <a:solidFill>
                  <a:srgbClr val="00B050"/>
                </a:solidFill>
              </a:rPr>
              <a:t>-632109160602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26075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2D347FC-BBB9-872B-5F65-F31E5B7F5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25" y="137698"/>
            <a:ext cx="5934075" cy="26479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3595843-5DE3-A5F8-19C2-57F3E6CA32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7699"/>
            <a:ext cx="5934075" cy="2667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9C845181-AC2B-FB63-34FF-C9ABB52C42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962" y="3170863"/>
            <a:ext cx="5934075" cy="2657475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A524AFA7-8192-5195-C852-C24FDBEF878F}"/>
              </a:ext>
            </a:extLst>
          </p:cNvPr>
          <p:cNvSpPr txBox="1"/>
          <p:nvPr/>
        </p:nvSpPr>
        <p:spPr>
          <a:xfrm>
            <a:off x="1273226" y="2833895"/>
            <a:ext cx="9889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原图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E4E860E-E90D-C7E5-5400-FF2826184ECF}"/>
              </a:ext>
            </a:extLst>
          </p:cNvPr>
          <p:cNvSpPr txBox="1"/>
          <p:nvPr/>
        </p:nvSpPr>
        <p:spPr>
          <a:xfrm>
            <a:off x="4099254" y="2811264"/>
            <a:ext cx="17232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高斯平滑</a:t>
            </a:r>
            <a:r>
              <a:rPr lang="en-US" altLang="zh-CN" sz="2000" b="1" dirty="0"/>
              <a:t>(5*5)</a:t>
            </a:r>
            <a:endParaRPr lang="zh-CN" altLang="en-US" sz="2000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E693843-4A3E-A1CA-D73F-0531E21F662A}"/>
              </a:ext>
            </a:extLst>
          </p:cNvPr>
          <p:cNvSpPr txBox="1"/>
          <p:nvPr/>
        </p:nvSpPr>
        <p:spPr>
          <a:xfrm>
            <a:off x="7659529" y="2830315"/>
            <a:ext cx="861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梯度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821E253-5567-38D2-01FC-BAEA472DE9CC}"/>
              </a:ext>
            </a:extLst>
          </p:cNvPr>
          <p:cNvSpPr txBox="1"/>
          <p:nvPr/>
        </p:nvSpPr>
        <p:spPr>
          <a:xfrm>
            <a:off x="10487970" y="2830315"/>
            <a:ext cx="861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NMS</a:t>
            </a:r>
            <a:endParaRPr lang="zh-CN" altLang="en-US" sz="2000" b="1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2CADB53-1FC7-750F-0C69-138D7BCACBCD}"/>
              </a:ext>
            </a:extLst>
          </p:cNvPr>
          <p:cNvSpPr txBox="1"/>
          <p:nvPr/>
        </p:nvSpPr>
        <p:spPr>
          <a:xfrm>
            <a:off x="3754799" y="5841329"/>
            <a:ext cx="18356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/>
              <a:t>输出</a:t>
            </a:r>
            <a:r>
              <a:rPr lang="en-US" altLang="zh-CN" sz="2000" b="1" dirty="0"/>
              <a:t>(40,100)</a:t>
            </a:r>
            <a:endParaRPr lang="zh-CN" altLang="en-US" sz="2000" b="1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AD816594-BA94-ABC6-0F8F-652B42FCA27F}"/>
              </a:ext>
            </a:extLst>
          </p:cNvPr>
          <p:cNvSpPr txBox="1"/>
          <p:nvPr/>
        </p:nvSpPr>
        <p:spPr>
          <a:xfrm>
            <a:off x="6716957" y="5841329"/>
            <a:ext cx="27467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/>
              <a:t>Cv2</a:t>
            </a:r>
            <a:r>
              <a:rPr lang="zh-CN" altLang="en-US" sz="2000" b="1" dirty="0"/>
              <a:t>函数库</a:t>
            </a:r>
            <a:r>
              <a:rPr lang="en-US" altLang="zh-CN" sz="2000" b="1" dirty="0"/>
              <a:t>(50,160)</a:t>
            </a:r>
            <a:endParaRPr lang="zh-CN" altLang="en-US" sz="2000" b="1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F435A98-0C70-C51C-1929-F0200705CF3F}"/>
              </a:ext>
            </a:extLst>
          </p:cNvPr>
          <p:cNvSpPr txBox="1"/>
          <p:nvPr/>
        </p:nvSpPr>
        <p:spPr>
          <a:xfrm>
            <a:off x="9093617" y="3627576"/>
            <a:ext cx="3650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</a:rPr>
              <a:t>李骏飞</a:t>
            </a:r>
            <a:r>
              <a:rPr lang="en-US" altLang="zh-CN" sz="1400" b="1" dirty="0">
                <a:solidFill>
                  <a:srgbClr val="00B050"/>
                </a:solidFill>
              </a:rPr>
              <a:t>-632109160602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812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94ABE9C5-73A5-EE64-CC15-7CE1C975B1EF}"/>
              </a:ext>
            </a:extLst>
          </p:cNvPr>
          <p:cNvSpPr txBox="1"/>
          <p:nvPr/>
        </p:nvSpPr>
        <p:spPr>
          <a:xfrm>
            <a:off x="761372" y="1839308"/>
            <a:ext cx="15892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/>
              <a:t>数据集</a:t>
            </a:r>
            <a:endParaRPr lang="en-US" altLang="zh-CN" sz="2400" b="1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D0F63483-6E1F-E52A-5EAC-3ACF8E05747F}"/>
              </a:ext>
            </a:extLst>
          </p:cNvPr>
          <p:cNvSpPr/>
          <p:nvPr/>
        </p:nvSpPr>
        <p:spPr>
          <a:xfrm>
            <a:off x="2665893" y="1138956"/>
            <a:ext cx="1729528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A01F0F2-C4EF-F8A4-C90B-F5878D4D2806}"/>
              </a:ext>
            </a:extLst>
          </p:cNvPr>
          <p:cNvSpPr txBox="1"/>
          <p:nvPr/>
        </p:nvSpPr>
        <p:spPr>
          <a:xfrm>
            <a:off x="2888850" y="749582"/>
            <a:ext cx="1599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图像路径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961EF39B-51EE-0101-EE7C-04BD9646A214}"/>
              </a:ext>
            </a:extLst>
          </p:cNvPr>
          <p:cNvSpPr/>
          <p:nvPr/>
        </p:nvSpPr>
        <p:spPr>
          <a:xfrm rot="5400000">
            <a:off x="940863" y="3044619"/>
            <a:ext cx="1180212" cy="257732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0B17CEA5-CD36-09A7-3BF0-38C3A406D608}"/>
              </a:ext>
            </a:extLst>
          </p:cNvPr>
          <p:cNvSpPr/>
          <p:nvPr/>
        </p:nvSpPr>
        <p:spPr>
          <a:xfrm rot="10800000">
            <a:off x="7820753" y="5771781"/>
            <a:ext cx="653844" cy="254303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2CB0AEE4-ACF6-26F3-44AB-AFA1A791B858}"/>
              </a:ext>
            </a:extLst>
          </p:cNvPr>
          <p:cNvSpPr/>
          <p:nvPr/>
        </p:nvSpPr>
        <p:spPr>
          <a:xfrm>
            <a:off x="2665893" y="4436679"/>
            <a:ext cx="6766342" cy="420731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BEC6B-239F-0457-0C90-7D7A587005B5}"/>
              </a:ext>
            </a:extLst>
          </p:cNvPr>
          <p:cNvSpPr txBox="1"/>
          <p:nvPr/>
        </p:nvSpPr>
        <p:spPr>
          <a:xfrm>
            <a:off x="1494865" y="3046196"/>
            <a:ext cx="3650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</a:rPr>
              <a:t>李骏飞</a:t>
            </a:r>
            <a:r>
              <a:rPr lang="en-US" altLang="zh-CN" sz="1400" b="1" dirty="0">
                <a:solidFill>
                  <a:srgbClr val="00B050"/>
                </a:solidFill>
              </a:rPr>
              <a:t>-632109160602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BDD36E2-B411-3F5F-AED3-D989365D1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72" y="99392"/>
            <a:ext cx="1466988" cy="17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521B11-B09B-A614-4DDC-C96A00EBAC14}"/>
              </a:ext>
            </a:extLst>
          </p:cNvPr>
          <p:cNvSpPr/>
          <p:nvPr/>
        </p:nvSpPr>
        <p:spPr>
          <a:xfrm>
            <a:off x="4578787" y="749991"/>
            <a:ext cx="1599927" cy="1194735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63538C7-E6C6-97E4-3D14-4120C2B7B4D2}"/>
              </a:ext>
            </a:extLst>
          </p:cNvPr>
          <p:cNvCxnSpPr>
            <a:cxnSpLocks/>
          </p:cNvCxnSpPr>
          <p:nvPr/>
        </p:nvCxnSpPr>
        <p:spPr>
          <a:xfrm>
            <a:off x="4578787" y="1104070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641000C-9BCA-8222-4940-B046366C8068}"/>
              </a:ext>
            </a:extLst>
          </p:cNvPr>
          <p:cNvSpPr txBox="1"/>
          <p:nvPr/>
        </p:nvSpPr>
        <p:spPr>
          <a:xfrm>
            <a:off x="5240052" y="682161"/>
            <a:ext cx="64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1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AE3DD9-5CBE-B8D9-0278-A0D73007729C}"/>
              </a:ext>
            </a:extLst>
          </p:cNvPr>
          <p:cNvSpPr txBox="1"/>
          <p:nvPr/>
        </p:nvSpPr>
        <p:spPr>
          <a:xfrm>
            <a:off x="4692911" y="1251213"/>
            <a:ext cx="1669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图像读入</a:t>
            </a: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4A41C0A1-0C64-17C4-5FFC-C1C6442A73DA}"/>
              </a:ext>
            </a:extLst>
          </p:cNvPr>
          <p:cNvSpPr/>
          <p:nvPr/>
        </p:nvSpPr>
        <p:spPr>
          <a:xfrm>
            <a:off x="6756748" y="1152839"/>
            <a:ext cx="1729528" cy="41295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00B050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C239685-7F3A-ACA7-7DDE-3BE29D189AA1}"/>
              </a:ext>
            </a:extLst>
          </p:cNvPr>
          <p:cNvSpPr txBox="1"/>
          <p:nvPr/>
        </p:nvSpPr>
        <p:spPr>
          <a:xfrm>
            <a:off x="5880540" y="2198514"/>
            <a:ext cx="282393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经过平滑之后的图像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FCE4CDB8-5D4C-FD13-E9A0-B05009142FA9}"/>
              </a:ext>
            </a:extLst>
          </p:cNvPr>
          <p:cNvSpPr/>
          <p:nvPr/>
        </p:nvSpPr>
        <p:spPr>
          <a:xfrm>
            <a:off x="8845518" y="803222"/>
            <a:ext cx="1599927" cy="1194735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4F69DE43-0573-6529-A60C-BDEF04FAD675}"/>
              </a:ext>
            </a:extLst>
          </p:cNvPr>
          <p:cNvCxnSpPr>
            <a:cxnSpLocks/>
          </p:cNvCxnSpPr>
          <p:nvPr/>
        </p:nvCxnSpPr>
        <p:spPr>
          <a:xfrm>
            <a:off x="8845518" y="1157301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4E423CC-1496-688B-BC90-7155B1CE0858}"/>
              </a:ext>
            </a:extLst>
          </p:cNvPr>
          <p:cNvSpPr txBox="1"/>
          <p:nvPr/>
        </p:nvSpPr>
        <p:spPr>
          <a:xfrm>
            <a:off x="9506783" y="735392"/>
            <a:ext cx="64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2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BD34EE7-5714-B7B1-148A-79F7583E5B86}"/>
              </a:ext>
            </a:extLst>
          </p:cNvPr>
          <p:cNvSpPr txBox="1"/>
          <p:nvPr/>
        </p:nvSpPr>
        <p:spPr>
          <a:xfrm>
            <a:off x="9085424" y="1311377"/>
            <a:ext cx="13600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预处理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47ABB8-D7E3-303C-F41C-C012265A916A}"/>
              </a:ext>
            </a:extLst>
          </p:cNvPr>
          <p:cNvCxnSpPr/>
          <p:nvPr/>
        </p:nvCxnSpPr>
        <p:spPr>
          <a:xfrm>
            <a:off x="10445445" y="1400589"/>
            <a:ext cx="885164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1D1775-966A-9AF4-3F3B-AA0640CF2677}"/>
              </a:ext>
            </a:extLst>
          </p:cNvPr>
          <p:cNvCxnSpPr>
            <a:cxnSpLocks/>
          </p:cNvCxnSpPr>
          <p:nvPr/>
        </p:nvCxnSpPr>
        <p:spPr>
          <a:xfrm>
            <a:off x="11285045" y="1381731"/>
            <a:ext cx="0" cy="1238834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3C6A4F2-D175-D1CD-A9A9-F6CCF7B75380}"/>
              </a:ext>
            </a:extLst>
          </p:cNvPr>
          <p:cNvCxnSpPr>
            <a:cxnSpLocks/>
          </p:cNvCxnSpPr>
          <p:nvPr/>
        </p:nvCxnSpPr>
        <p:spPr>
          <a:xfrm>
            <a:off x="1494866" y="2620565"/>
            <a:ext cx="9835743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A6172F3A-620B-1F73-DC3D-0BC1EAE43CA6}"/>
              </a:ext>
            </a:extLst>
          </p:cNvPr>
          <p:cNvSpPr txBox="1"/>
          <p:nvPr/>
        </p:nvSpPr>
        <p:spPr>
          <a:xfrm>
            <a:off x="7016882" y="811985"/>
            <a:ext cx="1599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图像矩阵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1775A6D2-F4F6-1489-4E59-BB8FDFF31CDD}"/>
              </a:ext>
            </a:extLst>
          </p:cNvPr>
          <p:cNvSpPr/>
          <p:nvPr/>
        </p:nvSpPr>
        <p:spPr>
          <a:xfrm>
            <a:off x="506330" y="3857206"/>
            <a:ext cx="1915514" cy="1318442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4911A3EC-BD1E-DC7F-25BA-E1ED6F0700D5}"/>
              </a:ext>
            </a:extLst>
          </p:cNvPr>
          <p:cNvCxnSpPr>
            <a:cxnSpLocks/>
          </p:cNvCxnSpPr>
          <p:nvPr/>
        </p:nvCxnSpPr>
        <p:spPr>
          <a:xfrm>
            <a:off x="525175" y="4253517"/>
            <a:ext cx="189666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C7488970-126F-0AEA-87D0-8286898BEE60}"/>
              </a:ext>
            </a:extLst>
          </p:cNvPr>
          <p:cNvSpPr txBox="1"/>
          <p:nvPr/>
        </p:nvSpPr>
        <p:spPr>
          <a:xfrm>
            <a:off x="1339591" y="3798866"/>
            <a:ext cx="64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3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005F3C9-F203-15A1-F5A8-A46F19A91857}"/>
              </a:ext>
            </a:extLst>
          </p:cNvPr>
          <p:cNvSpPr txBox="1"/>
          <p:nvPr/>
        </p:nvSpPr>
        <p:spPr>
          <a:xfrm>
            <a:off x="461006" y="4273730"/>
            <a:ext cx="20677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色彩切片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Color Slicing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54A4594C-F09F-ACA8-1D40-E2043A8F676E}"/>
              </a:ext>
            </a:extLst>
          </p:cNvPr>
          <p:cNvSpPr/>
          <p:nvPr/>
        </p:nvSpPr>
        <p:spPr>
          <a:xfrm>
            <a:off x="9433316" y="3924409"/>
            <a:ext cx="2197697" cy="1318442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7BAFC104-8B8F-E8A4-12C8-28A87DECEE1A}"/>
              </a:ext>
            </a:extLst>
          </p:cNvPr>
          <p:cNvCxnSpPr>
            <a:cxnSpLocks/>
          </p:cNvCxnSpPr>
          <p:nvPr/>
        </p:nvCxnSpPr>
        <p:spPr>
          <a:xfrm>
            <a:off x="9432873" y="4307695"/>
            <a:ext cx="219814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D831C2B2-B400-CEAD-58C7-0405E71770AB}"/>
              </a:ext>
            </a:extLst>
          </p:cNvPr>
          <p:cNvSpPr txBox="1"/>
          <p:nvPr/>
        </p:nvSpPr>
        <p:spPr>
          <a:xfrm>
            <a:off x="10211921" y="3846030"/>
            <a:ext cx="64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4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CB8DBC1E-2524-A237-4706-C80F1C624CEF}"/>
              </a:ext>
            </a:extLst>
          </p:cNvPr>
          <p:cNvSpPr txBox="1"/>
          <p:nvPr/>
        </p:nvSpPr>
        <p:spPr>
          <a:xfrm>
            <a:off x="4287607" y="4183520"/>
            <a:ext cx="442694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切片所得的黄色与白色车道线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2C8819C1-822C-7613-3387-9D8DE2CDBE55}"/>
              </a:ext>
            </a:extLst>
          </p:cNvPr>
          <p:cNvSpPr txBox="1"/>
          <p:nvPr/>
        </p:nvSpPr>
        <p:spPr>
          <a:xfrm>
            <a:off x="9267208" y="4366287"/>
            <a:ext cx="25299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边界提取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Edge Detection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28194AA-219C-14E9-8F3C-A120C437BE5C}"/>
              </a:ext>
            </a:extLst>
          </p:cNvPr>
          <p:cNvCxnSpPr>
            <a:cxnSpLocks/>
          </p:cNvCxnSpPr>
          <p:nvPr/>
        </p:nvCxnSpPr>
        <p:spPr>
          <a:xfrm>
            <a:off x="8404638" y="5906682"/>
            <a:ext cx="2167061" cy="0"/>
          </a:xfrm>
          <a:prstGeom prst="line">
            <a:avLst/>
          </a:prstGeom>
          <a:ln w="1016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接连接符 1024">
            <a:extLst>
              <a:ext uri="{FF2B5EF4-FFF2-40B4-BE49-F238E27FC236}">
                <a16:creationId xmlns:a16="http://schemas.microsoft.com/office/drawing/2014/main" id="{9C50A040-CA0B-654E-FB16-19287063A83C}"/>
              </a:ext>
            </a:extLst>
          </p:cNvPr>
          <p:cNvCxnSpPr>
            <a:cxnSpLocks/>
          </p:cNvCxnSpPr>
          <p:nvPr/>
        </p:nvCxnSpPr>
        <p:spPr>
          <a:xfrm>
            <a:off x="10531943" y="5242851"/>
            <a:ext cx="0" cy="663831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8" name="文本框 1027">
            <a:extLst>
              <a:ext uri="{FF2B5EF4-FFF2-40B4-BE49-F238E27FC236}">
                <a16:creationId xmlns:a16="http://schemas.microsoft.com/office/drawing/2014/main" id="{83EE53D0-FD5C-3F21-9CB5-AA6041FF23C1}"/>
              </a:ext>
            </a:extLst>
          </p:cNvPr>
          <p:cNvSpPr txBox="1"/>
          <p:nvPr/>
        </p:nvSpPr>
        <p:spPr>
          <a:xfrm>
            <a:off x="8486276" y="5498518"/>
            <a:ext cx="249410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>
                    <a:lumMod val="75000"/>
                  </a:schemeClr>
                </a:solidFill>
              </a:rPr>
              <a:t>细化后的车道线</a:t>
            </a:r>
            <a:endParaRPr lang="zh-CN" alt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29" name="矩形: 圆角 1028">
            <a:extLst>
              <a:ext uri="{FF2B5EF4-FFF2-40B4-BE49-F238E27FC236}">
                <a16:creationId xmlns:a16="http://schemas.microsoft.com/office/drawing/2014/main" id="{7A1A533B-1982-7141-6543-0195B344C51D}"/>
              </a:ext>
            </a:extLst>
          </p:cNvPr>
          <p:cNvSpPr/>
          <p:nvPr/>
        </p:nvSpPr>
        <p:spPr>
          <a:xfrm>
            <a:off x="5052264" y="5355081"/>
            <a:ext cx="2619631" cy="1318442"/>
          </a:xfrm>
          <a:prstGeom prst="round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30" name="直接连接符 1029">
            <a:extLst>
              <a:ext uri="{FF2B5EF4-FFF2-40B4-BE49-F238E27FC236}">
                <a16:creationId xmlns:a16="http://schemas.microsoft.com/office/drawing/2014/main" id="{E684FB8D-0B88-42B1-7DF7-2AFD5DBB7C7A}"/>
              </a:ext>
            </a:extLst>
          </p:cNvPr>
          <p:cNvCxnSpPr>
            <a:cxnSpLocks/>
          </p:cNvCxnSpPr>
          <p:nvPr/>
        </p:nvCxnSpPr>
        <p:spPr>
          <a:xfrm>
            <a:off x="5026927" y="5721591"/>
            <a:ext cx="2577748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1" name="文本框 1030">
            <a:extLst>
              <a:ext uri="{FF2B5EF4-FFF2-40B4-BE49-F238E27FC236}">
                <a16:creationId xmlns:a16="http://schemas.microsoft.com/office/drawing/2014/main" id="{EE41BBF3-EE91-507E-78B8-645D2B0A1157}"/>
              </a:ext>
            </a:extLst>
          </p:cNvPr>
          <p:cNvSpPr txBox="1"/>
          <p:nvPr/>
        </p:nvSpPr>
        <p:spPr>
          <a:xfrm>
            <a:off x="6101112" y="5259926"/>
            <a:ext cx="6404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5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032" name="文本框 1031">
            <a:extLst>
              <a:ext uri="{FF2B5EF4-FFF2-40B4-BE49-F238E27FC236}">
                <a16:creationId xmlns:a16="http://schemas.microsoft.com/office/drawing/2014/main" id="{79A050D7-006D-EDC2-FF08-299058CC94A9}"/>
              </a:ext>
            </a:extLst>
          </p:cNvPr>
          <p:cNvSpPr txBox="1"/>
          <p:nvPr/>
        </p:nvSpPr>
        <p:spPr>
          <a:xfrm>
            <a:off x="4611463" y="5771781"/>
            <a:ext cx="35585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霍夫变换</a:t>
            </a:r>
            <a:endParaRPr lang="en-US" altLang="zh-CN" sz="2400" b="1" dirty="0">
              <a:solidFill>
                <a:schemeClr val="bg1"/>
              </a:solidFill>
            </a:endParaRPr>
          </a:p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Hough Transition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86140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1A01F0F2-C4EF-F8A4-C90B-F5878D4D2806}"/>
              </a:ext>
            </a:extLst>
          </p:cNvPr>
          <p:cNvSpPr txBox="1"/>
          <p:nvPr/>
        </p:nvSpPr>
        <p:spPr>
          <a:xfrm>
            <a:off x="527701" y="373338"/>
            <a:ext cx="1599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>
                    <a:lumMod val="75000"/>
                  </a:schemeClr>
                </a:solidFill>
              </a:rPr>
              <a:t>图像矩阵</a:t>
            </a:r>
            <a:endParaRPr lang="zh-CN" alt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0B17CEA5-CD36-09A7-3BF0-38C3A406D608}"/>
              </a:ext>
            </a:extLst>
          </p:cNvPr>
          <p:cNvSpPr/>
          <p:nvPr/>
        </p:nvSpPr>
        <p:spPr>
          <a:xfrm rot="10800000">
            <a:off x="8159997" y="4666431"/>
            <a:ext cx="653844" cy="213927"/>
          </a:xfrm>
          <a:prstGeom prst="rightArrow">
            <a:avLst/>
          </a:prstGeom>
          <a:solidFill>
            <a:srgbClr val="992455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B2DBEC6B-239F-0457-0C90-7D7A587005B5}"/>
              </a:ext>
            </a:extLst>
          </p:cNvPr>
          <p:cNvSpPr txBox="1"/>
          <p:nvPr/>
        </p:nvSpPr>
        <p:spPr>
          <a:xfrm>
            <a:off x="6498295" y="923823"/>
            <a:ext cx="36503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00B050"/>
                </a:solidFill>
              </a:rPr>
              <a:t>李骏飞</a:t>
            </a:r>
            <a:r>
              <a:rPr lang="en-US" altLang="zh-CN" sz="1200" b="1" dirty="0">
                <a:solidFill>
                  <a:srgbClr val="00B050"/>
                </a:solidFill>
              </a:rPr>
              <a:t>-632109160602</a:t>
            </a:r>
            <a:endParaRPr lang="zh-CN" altLang="en-US" sz="1200" b="1" dirty="0">
              <a:solidFill>
                <a:srgbClr val="00B050"/>
              </a:solidFill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4E521B11-B09B-A614-4DDC-C96A00EBAC14}"/>
              </a:ext>
            </a:extLst>
          </p:cNvPr>
          <p:cNvSpPr/>
          <p:nvPr/>
        </p:nvSpPr>
        <p:spPr>
          <a:xfrm>
            <a:off x="1633914" y="176623"/>
            <a:ext cx="1599927" cy="1194735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63538C7-E6C6-97E4-3D14-4120C2B7B4D2}"/>
              </a:ext>
            </a:extLst>
          </p:cNvPr>
          <p:cNvCxnSpPr>
            <a:cxnSpLocks/>
          </p:cNvCxnSpPr>
          <p:nvPr/>
        </p:nvCxnSpPr>
        <p:spPr>
          <a:xfrm>
            <a:off x="1633914" y="530702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E641000C-9BCA-8222-4940-B046366C8068}"/>
              </a:ext>
            </a:extLst>
          </p:cNvPr>
          <p:cNvSpPr txBox="1"/>
          <p:nvPr/>
        </p:nvSpPr>
        <p:spPr>
          <a:xfrm>
            <a:off x="2295179" y="108793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CAE3DD9-5CBE-B8D9-0278-A0D73007729C}"/>
              </a:ext>
            </a:extLst>
          </p:cNvPr>
          <p:cNvSpPr txBox="1"/>
          <p:nvPr/>
        </p:nvSpPr>
        <p:spPr>
          <a:xfrm>
            <a:off x="1748039" y="677845"/>
            <a:ext cx="13796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高斯模糊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5047ABB8-D7E3-303C-F41C-C012265A916A}"/>
              </a:ext>
            </a:extLst>
          </p:cNvPr>
          <p:cNvCxnSpPr/>
          <p:nvPr/>
        </p:nvCxnSpPr>
        <p:spPr>
          <a:xfrm>
            <a:off x="5059116" y="2005174"/>
            <a:ext cx="885164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3E1D1775-966A-9AF4-3F3B-AA0640CF2677}"/>
              </a:ext>
            </a:extLst>
          </p:cNvPr>
          <p:cNvCxnSpPr>
            <a:cxnSpLocks/>
          </p:cNvCxnSpPr>
          <p:nvPr/>
        </p:nvCxnSpPr>
        <p:spPr>
          <a:xfrm>
            <a:off x="2433877" y="1352611"/>
            <a:ext cx="0" cy="2038668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A3C6A4F2-D175-D1CD-A9A9-F6CCF7B75380}"/>
              </a:ext>
            </a:extLst>
          </p:cNvPr>
          <p:cNvCxnSpPr>
            <a:cxnSpLocks/>
          </p:cNvCxnSpPr>
          <p:nvPr/>
        </p:nvCxnSpPr>
        <p:spPr>
          <a:xfrm>
            <a:off x="991160" y="4753396"/>
            <a:ext cx="2457722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28194AA-219C-14E9-8F3C-A120C437BE5C}"/>
              </a:ext>
            </a:extLst>
          </p:cNvPr>
          <p:cNvCxnSpPr>
            <a:cxnSpLocks/>
          </p:cNvCxnSpPr>
          <p:nvPr/>
        </p:nvCxnSpPr>
        <p:spPr>
          <a:xfrm>
            <a:off x="8282288" y="4780722"/>
            <a:ext cx="2167061" cy="0"/>
          </a:xfrm>
          <a:prstGeom prst="line">
            <a:avLst/>
          </a:prstGeom>
          <a:ln w="1016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5" name="直接连接符 1024">
            <a:extLst>
              <a:ext uri="{FF2B5EF4-FFF2-40B4-BE49-F238E27FC236}">
                <a16:creationId xmlns:a16="http://schemas.microsoft.com/office/drawing/2014/main" id="{9C50A040-CA0B-654E-FB16-19287063A83C}"/>
              </a:ext>
            </a:extLst>
          </p:cNvPr>
          <p:cNvCxnSpPr>
            <a:cxnSpLocks/>
          </p:cNvCxnSpPr>
          <p:nvPr/>
        </p:nvCxnSpPr>
        <p:spPr>
          <a:xfrm>
            <a:off x="10402735" y="2663657"/>
            <a:ext cx="0" cy="2117065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箭头: 右 2">
            <a:extLst>
              <a:ext uri="{FF2B5EF4-FFF2-40B4-BE49-F238E27FC236}">
                <a16:creationId xmlns:a16="http://schemas.microsoft.com/office/drawing/2014/main" id="{8F9B1023-A14C-DB52-24A1-0C7241F763F8}"/>
              </a:ext>
            </a:extLst>
          </p:cNvPr>
          <p:cNvSpPr/>
          <p:nvPr/>
        </p:nvSpPr>
        <p:spPr>
          <a:xfrm>
            <a:off x="597882" y="715118"/>
            <a:ext cx="965852" cy="21610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FF08C697-A4BF-4CD3-18D8-1C4B6F8D1C49}"/>
              </a:ext>
            </a:extLst>
          </p:cNvPr>
          <p:cNvSpPr/>
          <p:nvPr/>
        </p:nvSpPr>
        <p:spPr>
          <a:xfrm>
            <a:off x="2433877" y="1927768"/>
            <a:ext cx="965852" cy="216105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0895E977-0C3C-2862-15B7-99654D199091}"/>
              </a:ext>
            </a:extLst>
          </p:cNvPr>
          <p:cNvSpPr/>
          <p:nvPr/>
        </p:nvSpPr>
        <p:spPr>
          <a:xfrm>
            <a:off x="2397402" y="3248946"/>
            <a:ext cx="965852" cy="216105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4F1C3CCC-92AF-F010-6677-4F6823E9DFE7}"/>
              </a:ext>
            </a:extLst>
          </p:cNvPr>
          <p:cNvSpPr/>
          <p:nvPr/>
        </p:nvSpPr>
        <p:spPr>
          <a:xfrm>
            <a:off x="3462374" y="1568245"/>
            <a:ext cx="1599927" cy="844813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92C9DEC-4519-102A-D18D-2D26A0118777}"/>
              </a:ext>
            </a:extLst>
          </p:cNvPr>
          <p:cNvCxnSpPr>
            <a:cxnSpLocks/>
          </p:cNvCxnSpPr>
          <p:nvPr/>
        </p:nvCxnSpPr>
        <p:spPr>
          <a:xfrm>
            <a:off x="3459189" y="1866060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1E30A0F-E84C-C5F6-720E-91900E302FCA}"/>
              </a:ext>
            </a:extLst>
          </p:cNvPr>
          <p:cNvSpPr txBox="1"/>
          <p:nvPr/>
        </p:nvSpPr>
        <p:spPr>
          <a:xfrm>
            <a:off x="4120454" y="1473968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5B65F34-C687-1859-A397-5002F151B358}"/>
              </a:ext>
            </a:extLst>
          </p:cNvPr>
          <p:cNvSpPr txBox="1"/>
          <p:nvPr/>
        </p:nvSpPr>
        <p:spPr>
          <a:xfrm>
            <a:off x="3399729" y="1953315"/>
            <a:ext cx="1892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FFFF00"/>
                </a:solidFill>
              </a:rPr>
              <a:t>黄色</a:t>
            </a:r>
            <a:r>
              <a:rPr lang="zh-CN" altLang="en-US" sz="2000" b="1" dirty="0"/>
              <a:t>车道切片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F1949AC-243B-14CF-EBC1-4593B85C870C}"/>
              </a:ext>
            </a:extLst>
          </p:cNvPr>
          <p:cNvSpPr/>
          <p:nvPr/>
        </p:nvSpPr>
        <p:spPr>
          <a:xfrm>
            <a:off x="3452067" y="2843620"/>
            <a:ext cx="1599927" cy="844811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DF04681-EB76-A56C-BEEF-9CCD7E63D6C5}"/>
              </a:ext>
            </a:extLst>
          </p:cNvPr>
          <p:cNvCxnSpPr>
            <a:cxnSpLocks/>
          </p:cNvCxnSpPr>
          <p:nvPr/>
        </p:nvCxnSpPr>
        <p:spPr>
          <a:xfrm>
            <a:off x="3448882" y="3141435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07853F7B-80B8-33A4-85A5-DF5B462093BA}"/>
              </a:ext>
            </a:extLst>
          </p:cNvPr>
          <p:cNvSpPr txBox="1"/>
          <p:nvPr/>
        </p:nvSpPr>
        <p:spPr>
          <a:xfrm>
            <a:off x="4110147" y="2749343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B729A82-8E26-96BD-C63C-C187146D1A86}"/>
              </a:ext>
            </a:extLst>
          </p:cNvPr>
          <p:cNvSpPr txBox="1"/>
          <p:nvPr/>
        </p:nvSpPr>
        <p:spPr>
          <a:xfrm>
            <a:off x="3389422" y="3228690"/>
            <a:ext cx="189209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白色</a:t>
            </a:r>
            <a:r>
              <a:rPr lang="zh-CN" altLang="en-US" sz="2000" b="1" dirty="0"/>
              <a:t>车道切片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8D3AC54-D0EE-7D59-68B8-5A54E8D0B4B7}"/>
              </a:ext>
            </a:extLst>
          </p:cNvPr>
          <p:cNvCxnSpPr>
            <a:cxnSpLocks/>
          </p:cNvCxnSpPr>
          <p:nvPr/>
        </p:nvCxnSpPr>
        <p:spPr>
          <a:xfrm>
            <a:off x="5917876" y="1973193"/>
            <a:ext cx="0" cy="144914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310D4F2E-4B0B-BD7B-3936-4E4D8EA478EF}"/>
              </a:ext>
            </a:extLst>
          </p:cNvPr>
          <p:cNvCxnSpPr/>
          <p:nvPr/>
        </p:nvCxnSpPr>
        <p:spPr>
          <a:xfrm>
            <a:off x="5048808" y="3369734"/>
            <a:ext cx="885164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右 38">
            <a:extLst>
              <a:ext uri="{FF2B5EF4-FFF2-40B4-BE49-F238E27FC236}">
                <a16:creationId xmlns:a16="http://schemas.microsoft.com/office/drawing/2014/main" id="{6A18F265-8230-9F2A-41DF-21C70057E3D9}"/>
              </a:ext>
            </a:extLst>
          </p:cNvPr>
          <p:cNvSpPr/>
          <p:nvPr/>
        </p:nvSpPr>
        <p:spPr>
          <a:xfrm>
            <a:off x="5933972" y="2550343"/>
            <a:ext cx="965852" cy="175961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05C30A0B-8E73-66D8-1613-F443F175250B}"/>
              </a:ext>
            </a:extLst>
          </p:cNvPr>
          <p:cNvSpPr/>
          <p:nvPr/>
        </p:nvSpPr>
        <p:spPr>
          <a:xfrm>
            <a:off x="6929565" y="2114105"/>
            <a:ext cx="1599927" cy="1194735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99B7A8D-74DD-DD6A-A614-E8413650C0A0}"/>
              </a:ext>
            </a:extLst>
          </p:cNvPr>
          <p:cNvCxnSpPr>
            <a:cxnSpLocks/>
          </p:cNvCxnSpPr>
          <p:nvPr/>
        </p:nvCxnSpPr>
        <p:spPr>
          <a:xfrm>
            <a:off x="6929565" y="2468184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CAEA6F2E-66CF-AD17-7B3F-87969B3D3C74}"/>
              </a:ext>
            </a:extLst>
          </p:cNvPr>
          <p:cNvSpPr txBox="1"/>
          <p:nvPr/>
        </p:nvSpPr>
        <p:spPr>
          <a:xfrm>
            <a:off x="7590830" y="2046275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67CED30-0DF2-7674-D7E4-AC5A0CFBD330}"/>
              </a:ext>
            </a:extLst>
          </p:cNvPr>
          <p:cNvSpPr txBox="1"/>
          <p:nvPr/>
        </p:nvSpPr>
        <p:spPr>
          <a:xfrm>
            <a:off x="7165113" y="2506145"/>
            <a:ext cx="1360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车道图像相加</a:t>
            </a:r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C596576-4DBD-81AC-4583-83B9030FAF0C}"/>
              </a:ext>
            </a:extLst>
          </p:cNvPr>
          <p:cNvCxnSpPr>
            <a:cxnSpLocks/>
          </p:cNvCxnSpPr>
          <p:nvPr/>
        </p:nvCxnSpPr>
        <p:spPr>
          <a:xfrm>
            <a:off x="8576105" y="2703413"/>
            <a:ext cx="1826630" cy="0"/>
          </a:xfrm>
          <a:prstGeom prst="line">
            <a:avLst/>
          </a:prstGeom>
          <a:ln w="88900">
            <a:solidFill>
              <a:srgbClr val="99245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: 圆角 61">
            <a:extLst>
              <a:ext uri="{FF2B5EF4-FFF2-40B4-BE49-F238E27FC236}">
                <a16:creationId xmlns:a16="http://schemas.microsoft.com/office/drawing/2014/main" id="{4CB649CF-61B5-0886-3505-FBA97D60C5C0}"/>
              </a:ext>
            </a:extLst>
          </p:cNvPr>
          <p:cNvSpPr/>
          <p:nvPr/>
        </p:nvSpPr>
        <p:spPr>
          <a:xfrm>
            <a:off x="6446907" y="4282536"/>
            <a:ext cx="1661235" cy="954065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24" name="直接连接符 1023">
            <a:extLst>
              <a:ext uri="{FF2B5EF4-FFF2-40B4-BE49-F238E27FC236}">
                <a16:creationId xmlns:a16="http://schemas.microsoft.com/office/drawing/2014/main" id="{66F654B9-258C-8593-5E2A-85068C7A9AA1}"/>
              </a:ext>
            </a:extLst>
          </p:cNvPr>
          <p:cNvCxnSpPr>
            <a:cxnSpLocks/>
          </p:cNvCxnSpPr>
          <p:nvPr/>
        </p:nvCxnSpPr>
        <p:spPr>
          <a:xfrm>
            <a:off x="6446907" y="4636615"/>
            <a:ext cx="1661235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7" name="文本框 1026">
            <a:extLst>
              <a:ext uri="{FF2B5EF4-FFF2-40B4-BE49-F238E27FC236}">
                <a16:creationId xmlns:a16="http://schemas.microsoft.com/office/drawing/2014/main" id="{9AB69176-378F-40F7-E2D9-9910C369DC52}"/>
              </a:ext>
            </a:extLst>
          </p:cNvPr>
          <p:cNvSpPr txBox="1"/>
          <p:nvPr/>
        </p:nvSpPr>
        <p:spPr>
          <a:xfrm>
            <a:off x="7108171" y="4214706"/>
            <a:ext cx="66503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33" name="文本框 1032">
            <a:extLst>
              <a:ext uri="{FF2B5EF4-FFF2-40B4-BE49-F238E27FC236}">
                <a16:creationId xmlns:a16="http://schemas.microsoft.com/office/drawing/2014/main" id="{A3688FD8-4B76-2ECE-B3EF-053C04773C4C}"/>
              </a:ext>
            </a:extLst>
          </p:cNvPr>
          <p:cNvSpPr txBox="1"/>
          <p:nvPr/>
        </p:nvSpPr>
        <p:spPr>
          <a:xfrm>
            <a:off x="6605826" y="4753396"/>
            <a:ext cx="1412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删除天空</a:t>
            </a:r>
          </a:p>
        </p:txBody>
      </p:sp>
      <p:sp>
        <p:nvSpPr>
          <p:cNvPr id="1035" name="箭头: 右 1034">
            <a:extLst>
              <a:ext uri="{FF2B5EF4-FFF2-40B4-BE49-F238E27FC236}">
                <a16:creationId xmlns:a16="http://schemas.microsoft.com/office/drawing/2014/main" id="{2398EEDA-A369-44D3-FA8C-31BB73C4FCBB}"/>
              </a:ext>
            </a:extLst>
          </p:cNvPr>
          <p:cNvSpPr/>
          <p:nvPr/>
        </p:nvSpPr>
        <p:spPr>
          <a:xfrm rot="10800000">
            <a:off x="5281520" y="4628641"/>
            <a:ext cx="965852" cy="216105"/>
          </a:xfrm>
          <a:prstGeom prst="rightArrow">
            <a:avLst/>
          </a:prstGeom>
          <a:solidFill>
            <a:srgbClr val="99245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36" name="矩形: 圆角 1035">
            <a:extLst>
              <a:ext uri="{FF2B5EF4-FFF2-40B4-BE49-F238E27FC236}">
                <a16:creationId xmlns:a16="http://schemas.microsoft.com/office/drawing/2014/main" id="{CD5F57F4-EBE6-8801-C446-3036A9E07E92}"/>
              </a:ext>
            </a:extLst>
          </p:cNvPr>
          <p:cNvSpPr/>
          <p:nvPr/>
        </p:nvSpPr>
        <p:spPr>
          <a:xfrm>
            <a:off x="3611514" y="4303741"/>
            <a:ext cx="1599927" cy="992209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37" name="直接连接符 1036">
            <a:extLst>
              <a:ext uri="{FF2B5EF4-FFF2-40B4-BE49-F238E27FC236}">
                <a16:creationId xmlns:a16="http://schemas.microsoft.com/office/drawing/2014/main" id="{48888F4B-27D5-FE0A-FC7F-922148480563}"/>
              </a:ext>
            </a:extLst>
          </p:cNvPr>
          <p:cNvCxnSpPr>
            <a:cxnSpLocks/>
          </p:cNvCxnSpPr>
          <p:nvPr/>
        </p:nvCxnSpPr>
        <p:spPr>
          <a:xfrm>
            <a:off x="3611514" y="4657820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38" name="文本框 1037">
            <a:extLst>
              <a:ext uri="{FF2B5EF4-FFF2-40B4-BE49-F238E27FC236}">
                <a16:creationId xmlns:a16="http://schemas.microsoft.com/office/drawing/2014/main" id="{9525CBF7-F50A-0734-7153-DA0981254181}"/>
              </a:ext>
            </a:extLst>
          </p:cNvPr>
          <p:cNvSpPr txBox="1"/>
          <p:nvPr/>
        </p:nvSpPr>
        <p:spPr>
          <a:xfrm>
            <a:off x="4272779" y="4235911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39" name="文本框 1038">
            <a:extLst>
              <a:ext uri="{FF2B5EF4-FFF2-40B4-BE49-F238E27FC236}">
                <a16:creationId xmlns:a16="http://schemas.microsoft.com/office/drawing/2014/main" id="{33B25B53-22EA-B631-A78B-72B6F9792D04}"/>
              </a:ext>
            </a:extLst>
          </p:cNvPr>
          <p:cNvSpPr txBox="1"/>
          <p:nvPr/>
        </p:nvSpPr>
        <p:spPr>
          <a:xfrm>
            <a:off x="3697489" y="4749445"/>
            <a:ext cx="1892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形态学运算</a:t>
            </a:r>
          </a:p>
        </p:txBody>
      </p:sp>
      <p:sp>
        <p:nvSpPr>
          <p:cNvPr id="1047" name="矩形: 圆角 1046">
            <a:extLst>
              <a:ext uri="{FF2B5EF4-FFF2-40B4-BE49-F238E27FC236}">
                <a16:creationId xmlns:a16="http://schemas.microsoft.com/office/drawing/2014/main" id="{018968CF-7BF9-368A-8C0B-41289DF71A0A}"/>
              </a:ext>
            </a:extLst>
          </p:cNvPr>
          <p:cNvSpPr/>
          <p:nvPr/>
        </p:nvSpPr>
        <p:spPr>
          <a:xfrm>
            <a:off x="252973" y="5753009"/>
            <a:ext cx="1890039" cy="992209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48" name="直接连接符 1047">
            <a:extLst>
              <a:ext uri="{FF2B5EF4-FFF2-40B4-BE49-F238E27FC236}">
                <a16:creationId xmlns:a16="http://schemas.microsoft.com/office/drawing/2014/main" id="{4437CBCD-DA33-CADD-7E56-3BC540A89C97}"/>
              </a:ext>
            </a:extLst>
          </p:cNvPr>
          <p:cNvCxnSpPr>
            <a:cxnSpLocks/>
          </p:cNvCxnSpPr>
          <p:nvPr/>
        </p:nvCxnSpPr>
        <p:spPr>
          <a:xfrm>
            <a:off x="252973" y="6107088"/>
            <a:ext cx="1890039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49" name="文本框 1048">
            <a:extLst>
              <a:ext uri="{FF2B5EF4-FFF2-40B4-BE49-F238E27FC236}">
                <a16:creationId xmlns:a16="http://schemas.microsoft.com/office/drawing/2014/main" id="{B4270806-3892-F6B2-EE48-45DB65D8124F}"/>
              </a:ext>
            </a:extLst>
          </p:cNvPr>
          <p:cNvSpPr txBox="1"/>
          <p:nvPr/>
        </p:nvSpPr>
        <p:spPr>
          <a:xfrm>
            <a:off x="914238" y="5685179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50" name="箭头: 右 1049">
            <a:extLst>
              <a:ext uri="{FF2B5EF4-FFF2-40B4-BE49-F238E27FC236}">
                <a16:creationId xmlns:a16="http://schemas.microsoft.com/office/drawing/2014/main" id="{4BE366DB-431F-5E52-51C6-3033052894CA}"/>
              </a:ext>
            </a:extLst>
          </p:cNvPr>
          <p:cNvSpPr/>
          <p:nvPr/>
        </p:nvSpPr>
        <p:spPr>
          <a:xfrm rot="5400000">
            <a:off x="559543" y="5099815"/>
            <a:ext cx="965852" cy="216105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51" name="文本框 1050">
            <a:extLst>
              <a:ext uri="{FF2B5EF4-FFF2-40B4-BE49-F238E27FC236}">
                <a16:creationId xmlns:a16="http://schemas.microsoft.com/office/drawing/2014/main" id="{36A95B3A-D834-0D2E-7E79-1F8B32AFEDCE}"/>
              </a:ext>
            </a:extLst>
          </p:cNvPr>
          <p:cNvSpPr txBox="1"/>
          <p:nvPr/>
        </p:nvSpPr>
        <p:spPr>
          <a:xfrm>
            <a:off x="288433" y="6175560"/>
            <a:ext cx="1892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Sobel</a:t>
            </a:r>
            <a:r>
              <a:rPr lang="zh-CN" altLang="en-US" sz="2000" b="1" dirty="0">
                <a:solidFill>
                  <a:schemeClr val="bg1"/>
                </a:solidFill>
              </a:rPr>
              <a:t>梯度运算</a:t>
            </a:r>
          </a:p>
        </p:txBody>
      </p:sp>
      <p:sp>
        <p:nvSpPr>
          <p:cNvPr id="1055" name="箭头: 右 1054">
            <a:extLst>
              <a:ext uri="{FF2B5EF4-FFF2-40B4-BE49-F238E27FC236}">
                <a16:creationId xmlns:a16="http://schemas.microsoft.com/office/drawing/2014/main" id="{A0296FA9-6CDA-7FE8-EDC2-8F963E553B1E}"/>
              </a:ext>
            </a:extLst>
          </p:cNvPr>
          <p:cNvSpPr/>
          <p:nvPr/>
        </p:nvSpPr>
        <p:spPr>
          <a:xfrm>
            <a:off x="2260772" y="6130457"/>
            <a:ext cx="2457723" cy="167495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56" name="矩形: 圆角 1055">
            <a:extLst>
              <a:ext uri="{FF2B5EF4-FFF2-40B4-BE49-F238E27FC236}">
                <a16:creationId xmlns:a16="http://schemas.microsoft.com/office/drawing/2014/main" id="{F41DDE1D-7245-364E-2588-741F38605960}"/>
              </a:ext>
            </a:extLst>
          </p:cNvPr>
          <p:cNvSpPr/>
          <p:nvPr/>
        </p:nvSpPr>
        <p:spPr>
          <a:xfrm>
            <a:off x="4846980" y="5741654"/>
            <a:ext cx="1599927" cy="992209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57" name="直接连接符 1056">
            <a:extLst>
              <a:ext uri="{FF2B5EF4-FFF2-40B4-BE49-F238E27FC236}">
                <a16:creationId xmlns:a16="http://schemas.microsoft.com/office/drawing/2014/main" id="{8A1F7BDE-A584-8E7C-1C8D-0589AE066FF8}"/>
              </a:ext>
            </a:extLst>
          </p:cNvPr>
          <p:cNvCxnSpPr>
            <a:cxnSpLocks/>
          </p:cNvCxnSpPr>
          <p:nvPr/>
        </p:nvCxnSpPr>
        <p:spPr>
          <a:xfrm>
            <a:off x="4846980" y="6095733"/>
            <a:ext cx="1599927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58" name="文本框 1057">
            <a:extLst>
              <a:ext uri="{FF2B5EF4-FFF2-40B4-BE49-F238E27FC236}">
                <a16:creationId xmlns:a16="http://schemas.microsoft.com/office/drawing/2014/main" id="{7703D6A9-DFC4-55BB-E5D3-AD14544AD041}"/>
              </a:ext>
            </a:extLst>
          </p:cNvPr>
          <p:cNvSpPr txBox="1"/>
          <p:nvPr/>
        </p:nvSpPr>
        <p:spPr>
          <a:xfrm>
            <a:off x="5508245" y="5673824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59" name="文本框 1058">
            <a:extLst>
              <a:ext uri="{FF2B5EF4-FFF2-40B4-BE49-F238E27FC236}">
                <a16:creationId xmlns:a16="http://schemas.microsoft.com/office/drawing/2014/main" id="{BFCF0DE0-E4FB-CC65-27CE-1A3D14F3C4D8}"/>
              </a:ext>
            </a:extLst>
          </p:cNvPr>
          <p:cNvSpPr txBox="1"/>
          <p:nvPr/>
        </p:nvSpPr>
        <p:spPr>
          <a:xfrm>
            <a:off x="5037468" y="6163564"/>
            <a:ext cx="189209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霍夫变换</a:t>
            </a:r>
          </a:p>
        </p:txBody>
      </p:sp>
      <p:sp>
        <p:nvSpPr>
          <p:cNvPr id="1060" name="矩形: 圆角 1059">
            <a:extLst>
              <a:ext uri="{FF2B5EF4-FFF2-40B4-BE49-F238E27FC236}">
                <a16:creationId xmlns:a16="http://schemas.microsoft.com/office/drawing/2014/main" id="{549F3AEB-F2CD-BDA3-6610-68F47797D732}"/>
              </a:ext>
            </a:extLst>
          </p:cNvPr>
          <p:cNvSpPr/>
          <p:nvPr/>
        </p:nvSpPr>
        <p:spPr>
          <a:xfrm>
            <a:off x="8096774" y="5753009"/>
            <a:ext cx="2352575" cy="992209"/>
          </a:xfrm>
          <a:prstGeom prst="roundRect">
            <a:avLst/>
          </a:prstGeom>
          <a:solidFill>
            <a:srgbClr val="00B0F0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1061" name="直接连接符 1060">
            <a:extLst>
              <a:ext uri="{FF2B5EF4-FFF2-40B4-BE49-F238E27FC236}">
                <a16:creationId xmlns:a16="http://schemas.microsoft.com/office/drawing/2014/main" id="{91186B2F-5BE0-850E-5F62-75C977CCF7AB}"/>
              </a:ext>
            </a:extLst>
          </p:cNvPr>
          <p:cNvCxnSpPr>
            <a:cxnSpLocks/>
          </p:cNvCxnSpPr>
          <p:nvPr/>
        </p:nvCxnSpPr>
        <p:spPr>
          <a:xfrm flipV="1">
            <a:off x="8096774" y="6107087"/>
            <a:ext cx="2352575" cy="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62" name="文本框 1061">
            <a:extLst>
              <a:ext uri="{FF2B5EF4-FFF2-40B4-BE49-F238E27FC236}">
                <a16:creationId xmlns:a16="http://schemas.microsoft.com/office/drawing/2014/main" id="{79ADE06D-D533-5770-02E7-EB60B3C44379}"/>
              </a:ext>
            </a:extLst>
          </p:cNvPr>
          <p:cNvSpPr txBox="1"/>
          <p:nvPr/>
        </p:nvSpPr>
        <p:spPr>
          <a:xfrm>
            <a:off x="9169176" y="5715497"/>
            <a:ext cx="6404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2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63" name="箭头: 右 1062">
            <a:extLst>
              <a:ext uri="{FF2B5EF4-FFF2-40B4-BE49-F238E27FC236}">
                <a16:creationId xmlns:a16="http://schemas.microsoft.com/office/drawing/2014/main" id="{249AD02B-B691-FF62-D85F-2944DE64DDD5}"/>
              </a:ext>
            </a:extLst>
          </p:cNvPr>
          <p:cNvSpPr/>
          <p:nvPr/>
        </p:nvSpPr>
        <p:spPr>
          <a:xfrm>
            <a:off x="6482129" y="6163564"/>
            <a:ext cx="1528620" cy="207419"/>
          </a:xfrm>
          <a:prstGeom prst="rightArrow">
            <a:avLst/>
          </a:prstGeom>
          <a:solidFill>
            <a:srgbClr val="99245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>
              <a:solidFill>
                <a:srgbClr val="00B050"/>
              </a:solidFill>
            </a:endParaRPr>
          </a:p>
        </p:txBody>
      </p:sp>
      <p:sp>
        <p:nvSpPr>
          <p:cNvPr id="1064" name="文本框 1063">
            <a:extLst>
              <a:ext uri="{FF2B5EF4-FFF2-40B4-BE49-F238E27FC236}">
                <a16:creationId xmlns:a16="http://schemas.microsoft.com/office/drawing/2014/main" id="{275CF9A9-1F8D-8E31-46F6-69045D240F4F}"/>
              </a:ext>
            </a:extLst>
          </p:cNvPr>
          <p:cNvSpPr txBox="1"/>
          <p:nvPr/>
        </p:nvSpPr>
        <p:spPr>
          <a:xfrm>
            <a:off x="8183993" y="6201587"/>
            <a:ext cx="242906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bg1"/>
                </a:solidFill>
              </a:rPr>
              <a:t>满足条件线的筛选</a:t>
            </a:r>
          </a:p>
        </p:txBody>
      </p:sp>
    </p:spTree>
    <p:extLst>
      <p:ext uri="{BB962C8B-B14F-4D97-AF65-F5344CB8AC3E}">
        <p14:creationId xmlns:p14="http://schemas.microsoft.com/office/powerpoint/2010/main" val="3500397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右 5">
            <a:extLst>
              <a:ext uri="{FF2B5EF4-FFF2-40B4-BE49-F238E27FC236}">
                <a16:creationId xmlns:a16="http://schemas.microsoft.com/office/drawing/2014/main" id="{C4BA35DF-440E-1A20-39C2-B4F9A1532A17}"/>
              </a:ext>
            </a:extLst>
          </p:cNvPr>
          <p:cNvSpPr/>
          <p:nvPr/>
        </p:nvSpPr>
        <p:spPr>
          <a:xfrm>
            <a:off x="5890042" y="3256935"/>
            <a:ext cx="678425" cy="3441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A887D8-E372-EEC6-180B-314B8E2A5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2124"/>
            <a:ext cx="5840881" cy="346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991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2218DA1-5C4E-4B0F-703A-F02C21C77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298" y="1125216"/>
            <a:ext cx="6096528" cy="4839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33D6622-4639-A9ED-6373-A58AB09F2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91" y="1125215"/>
            <a:ext cx="6096528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420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676FA3E-E126-4879-E98C-0AEAC777E7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237" y="1125215"/>
            <a:ext cx="6096528" cy="488484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9969D55-90AF-9FC0-2C37-B5B4CE61D6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0291" y="1170938"/>
            <a:ext cx="6111770" cy="479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2731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969D55-90AF-9FC0-2C37-B5B4CE61D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037" y="-75859"/>
            <a:ext cx="4468835" cy="35048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D8776B-B704-9B2B-8577-68A1C2B51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651" y="3429000"/>
            <a:ext cx="4397606" cy="350485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5FDD08B-8458-4CB2-A717-19C04DA95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0871" y="871789"/>
            <a:ext cx="6127011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49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A33CE2-2ACF-4CB2-AE3E-47F7100B7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9" y="1136644"/>
            <a:ext cx="6104149" cy="4861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F08C66C-AD33-7E77-EEAC-B5D797EFF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334" y="1174747"/>
            <a:ext cx="6073666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1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F77AC52-80B6-0E11-BCA4-7E9169C89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425" y="832459"/>
            <a:ext cx="6081287" cy="48543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7828D2-1C2C-B129-57AD-91EB8DDEF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8103" y="840080"/>
            <a:ext cx="6096528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187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8EFA2AD-9EB1-6DA7-AB57-C67637B5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88" y="840080"/>
            <a:ext cx="6096528" cy="4846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B4F05F1-554B-20FD-1C21-A2B6E8A7A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16" y="862942"/>
            <a:ext cx="6088908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9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367A8C-7A0E-54C7-0AD3-BF1121487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6" y="862942"/>
            <a:ext cx="6111770" cy="48238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CF6B135-C530-948D-6B22-7DBACEEE1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51" y="847701"/>
            <a:ext cx="6104149" cy="4839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467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D8FB8C-D8A7-5A3B-C105-642279CA6B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13" y="824928"/>
            <a:ext cx="6081287" cy="4816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C790261-4717-7BAA-7850-E146AA25F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7500" y="824927"/>
            <a:ext cx="606604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773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379B1E-8CF0-C043-6D57-1B1902994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9680" y="753704"/>
            <a:ext cx="6104149" cy="48467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00D6018-0577-7895-443D-3DF726F59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4" y="768945"/>
            <a:ext cx="6066046" cy="481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35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DB143E-8A05-0977-4C1F-7363CBFD9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3" y="855949"/>
            <a:ext cx="6088908" cy="488484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47C9F41-E4EC-CCF0-96A2-801F6D45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81" y="882620"/>
            <a:ext cx="6127011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226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箭头: 右 5">
            <a:extLst>
              <a:ext uri="{FF2B5EF4-FFF2-40B4-BE49-F238E27FC236}">
                <a16:creationId xmlns:a16="http://schemas.microsoft.com/office/drawing/2014/main" id="{C4BA35DF-440E-1A20-39C2-B4F9A1532A17}"/>
              </a:ext>
            </a:extLst>
          </p:cNvPr>
          <p:cNvSpPr/>
          <p:nvPr/>
        </p:nvSpPr>
        <p:spPr>
          <a:xfrm>
            <a:off x="5890042" y="3256935"/>
            <a:ext cx="678425" cy="3441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B1A2CE-0BDF-E4A8-7279-E59E46A7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260525"/>
            <a:ext cx="1211580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863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5AC1693-C308-549C-E55B-78AB79FE8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2625" y="835967"/>
            <a:ext cx="6073666" cy="4846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EB9EE5-D58B-F99C-7B51-DE4DA9637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5800" y="858829"/>
            <a:ext cx="6058425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73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2CFB02A-E8CE-A5B0-650E-B35DB0302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0952"/>
            <a:ext cx="6111770" cy="483911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FC44A0-78DC-A2EC-2668-F10F1336C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851" y="756193"/>
            <a:ext cx="6104149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6853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1826EFF-0119-4471-BCD5-F78033156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701530"/>
            <a:ext cx="6081287" cy="48391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F86926A-616D-E239-4DBC-6674BACB7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530"/>
            <a:ext cx="6088908" cy="4831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819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806477E-88DB-FFA8-1FC0-54F1D72F4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717" y="1284747"/>
            <a:ext cx="5592887" cy="363519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3DB8424-61F0-9D69-4C73-AC799FD81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0604" y="1284747"/>
            <a:ext cx="5492141" cy="3879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6133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06A062F-35AC-1682-69B4-6319AC51C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334" y="1005630"/>
            <a:ext cx="6073666" cy="484674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1FEB49-FB14-3567-CED1-AE132319E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41" y="1017061"/>
            <a:ext cx="6058425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902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13B6AF7-1662-14A3-9A3B-5C0D6CCC9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4" y="1017061"/>
            <a:ext cx="6058425" cy="48238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DC7C9D6-2ECC-F32E-B62E-7DAE29C95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7589" y="994199"/>
            <a:ext cx="6043184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35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992E03-AD6D-992D-F46C-7C114082F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4" y="1005630"/>
            <a:ext cx="6073666" cy="48467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3B6AF7-1662-14A3-9A3B-5C0D6CCC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028492"/>
            <a:ext cx="6058425" cy="4823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894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74911AF-3041-1A5B-50F2-34A9151B2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80" y="1403555"/>
            <a:ext cx="4846320" cy="36576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69AF958-0B5F-E6CD-10C7-A0C1C16D8825}"/>
              </a:ext>
            </a:extLst>
          </p:cNvPr>
          <p:cNvSpPr/>
          <p:nvPr/>
        </p:nvSpPr>
        <p:spPr>
          <a:xfrm rot="20340009">
            <a:off x="3047620" y="2052706"/>
            <a:ext cx="1133457" cy="31051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64B37F9-6D22-3974-F3AC-87A22D34628C}"/>
              </a:ext>
            </a:extLst>
          </p:cNvPr>
          <p:cNvSpPr/>
          <p:nvPr/>
        </p:nvSpPr>
        <p:spPr>
          <a:xfrm rot="20340009">
            <a:off x="3569707" y="2590388"/>
            <a:ext cx="413749" cy="2187067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40774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CEE3ABF3-CB63-0735-3D96-0DD161F7C286}"/>
              </a:ext>
            </a:extLst>
          </p:cNvPr>
          <p:cNvCxnSpPr>
            <a:cxnSpLocks/>
          </p:cNvCxnSpPr>
          <p:nvPr/>
        </p:nvCxnSpPr>
        <p:spPr>
          <a:xfrm flipV="1">
            <a:off x="6950409" y="2176408"/>
            <a:ext cx="2725979" cy="1176392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1F7A0A33-0402-22F8-DF52-856D022A27FC}"/>
              </a:ext>
            </a:extLst>
          </p:cNvPr>
          <p:cNvCxnSpPr>
            <a:cxnSpLocks/>
          </p:cNvCxnSpPr>
          <p:nvPr/>
        </p:nvCxnSpPr>
        <p:spPr>
          <a:xfrm>
            <a:off x="6950409" y="2181325"/>
            <a:ext cx="2725979" cy="1251569"/>
          </a:xfrm>
          <a:prstGeom prst="straightConnector1">
            <a:avLst/>
          </a:prstGeom>
          <a:ln w="254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35F84A3-F3D9-35F7-AB36-2525E60CAF1D}"/>
              </a:ext>
            </a:extLst>
          </p:cNvPr>
          <p:cNvCxnSpPr>
            <a:cxnSpLocks/>
          </p:cNvCxnSpPr>
          <p:nvPr/>
        </p:nvCxnSpPr>
        <p:spPr>
          <a:xfrm flipV="1">
            <a:off x="1238865" y="1435510"/>
            <a:ext cx="0" cy="2743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979EA0-B956-78EC-D1EF-3CF49B2863EA}"/>
              </a:ext>
            </a:extLst>
          </p:cNvPr>
          <p:cNvCxnSpPr>
            <a:cxnSpLocks/>
          </p:cNvCxnSpPr>
          <p:nvPr/>
        </p:nvCxnSpPr>
        <p:spPr>
          <a:xfrm>
            <a:off x="1238865" y="4183627"/>
            <a:ext cx="2895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BA23E8B9-1749-D6D0-2881-0DC732C326E0}"/>
              </a:ext>
            </a:extLst>
          </p:cNvPr>
          <p:cNvSpPr/>
          <p:nvPr/>
        </p:nvSpPr>
        <p:spPr>
          <a:xfrm>
            <a:off x="1833718" y="2409982"/>
            <a:ext cx="172062" cy="1789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ACFFFF1-03A8-EAB4-89D4-5B544D8E466C}"/>
              </a:ext>
            </a:extLst>
          </p:cNvPr>
          <p:cNvSpPr/>
          <p:nvPr/>
        </p:nvSpPr>
        <p:spPr>
          <a:xfrm>
            <a:off x="2841525" y="1726640"/>
            <a:ext cx="172062" cy="178900"/>
          </a:xfrm>
          <a:prstGeom prst="flowChartConnector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EAEA78-717F-B704-3DEA-521F5B5A5CBF}"/>
              </a:ext>
            </a:extLst>
          </p:cNvPr>
          <p:cNvSpPr txBox="1"/>
          <p:nvPr/>
        </p:nvSpPr>
        <p:spPr>
          <a:xfrm>
            <a:off x="3854245" y="4178710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x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E4AEE8-6A69-6084-39F8-329E8922C6CE}"/>
              </a:ext>
            </a:extLst>
          </p:cNvPr>
          <p:cNvSpPr txBox="1"/>
          <p:nvPr/>
        </p:nvSpPr>
        <p:spPr>
          <a:xfrm>
            <a:off x="800503" y="1031494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y</a:t>
            </a:r>
            <a:endParaRPr lang="zh-CN" altLang="en-US" sz="28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335E00-C28C-08D8-B5E9-105B921C6303}"/>
              </a:ext>
            </a:extLst>
          </p:cNvPr>
          <p:cNvCxnSpPr>
            <a:cxnSpLocks/>
          </p:cNvCxnSpPr>
          <p:nvPr/>
        </p:nvCxnSpPr>
        <p:spPr>
          <a:xfrm flipV="1">
            <a:off x="6609738" y="1538749"/>
            <a:ext cx="0" cy="2743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E7474AC-DC0B-38B3-D904-9A68C7175BFC}"/>
              </a:ext>
            </a:extLst>
          </p:cNvPr>
          <p:cNvCxnSpPr>
            <a:cxnSpLocks/>
          </p:cNvCxnSpPr>
          <p:nvPr/>
        </p:nvCxnSpPr>
        <p:spPr>
          <a:xfrm>
            <a:off x="6609738" y="4286866"/>
            <a:ext cx="2895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85CF3-9868-3690-18A5-9F72DE5A3C0B}"/>
              </a:ext>
            </a:extLst>
          </p:cNvPr>
          <p:cNvSpPr txBox="1"/>
          <p:nvPr/>
        </p:nvSpPr>
        <p:spPr>
          <a:xfrm>
            <a:off x="9225118" y="4281949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m</a:t>
            </a:r>
            <a:endParaRPr lang="zh-CN" altLang="en-US" sz="28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72F7084-26D1-662B-0D0E-702EE4801296}"/>
              </a:ext>
            </a:extLst>
          </p:cNvPr>
          <p:cNvSpPr txBox="1"/>
          <p:nvPr/>
        </p:nvSpPr>
        <p:spPr>
          <a:xfrm>
            <a:off x="6171376" y="1134733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b</a:t>
            </a:r>
            <a:endParaRPr lang="zh-CN" altLang="en-US" sz="2800" dirty="0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2C9C5C31-86D0-09ED-9268-AFD54CDB2BD9}"/>
              </a:ext>
            </a:extLst>
          </p:cNvPr>
          <p:cNvSpPr/>
          <p:nvPr/>
        </p:nvSpPr>
        <p:spPr>
          <a:xfrm>
            <a:off x="8141337" y="2682738"/>
            <a:ext cx="172062" cy="1789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C7D647-ACF9-2EE0-709E-94D55B40352A}"/>
                  </a:ext>
                </a:extLst>
              </p:cNvPr>
              <p:cNvSpPr txBox="1"/>
              <p:nvPr/>
            </p:nvSpPr>
            <p:spPr>
              <a:xfrm>
                <a:off x="9196128" y="1778757"/>
                <a:ext cx="1858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b=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m+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C7D647-ACF9-2EE0-709E-94D55B4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6128" y="1778757"/>
                <a:ext cx="1858650" cy="400110"/>
              </a:xfrm>
              <a:prstGeom prst="rect">
                <a:avLst/>
              </a:prstGeom>
              <a:blipFill>
                <a:blip r:embed="rId2"/>
                <a:stretch>
                  <a:fillRect l="-3618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6EA469E-1F24-1418-865F-53FDD97E7C8B}"/>
                  </a:ext>
                </a:extLst>
              </p:cNvPr>
              <p:cNvSpPr txBox="1"/>
              <p:nvPr/>
            </p:nvSpPr>
            <p:spPr>
              <a:xfrm>
                <a:off x="1198827" y="2630805"/>
                <a:ext cx="1443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6EA469E-1F24-1418-865F-53FDD97E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8827" y="2630805"/>
                <a:ext cx="1443067" cy="461665"/>
              </a:xfrm>
              <a:prstGeom prst="rect">
                <a:avLst/>
              </a:prstGeom>
              <a:blipFill>
                <a:blip r:embed="rId3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473CA7E-8E79-AE5C-60FD-AAFCEB570E07}"/>
                  </a:ext>
                </a:extLst>
              </p:cNvPr>
              <p:cNvSpPr txBox="1"/>
              <p:nvPr/>
            </p:nvSpPr>
            <p:spPr>
              <a:xfrm>
                <a:off x="2692825" y="1276846"/>
                <a:ext cx="1443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473CA7E-8E79-AE5C-60FD-AAFCEB570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2825" y="1276846"/>
                <a:ext cx="1443067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23420DE-27AD-5BD7-A795-3266E3058683}"/>
                  </a:ext>
                </a:extLst>
              </p:cNvPr>
              <p:cNvSpPr txBox="1"/>
              <p:nvPr/>
            </p:nvSpPr>
            <p:spPr>
              <a:xfrm>
                <a:off x="9083585" y="3505201"/>
                <a:ext cx="185865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b="1" dirty="0"/>
                  <a:t>b=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/>
                  <a:t>m+</a:t>
                </a: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C23420DE-27AD-5BD7-A795-3266E30586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585" y="3505201"/>
                <a:ext cx="1858650" cy="400110"/>
              </a:xfrm>
              <a:prstGeom prst="rect">
                <a:avLst/>
              </a:prstGeom>
              <a:blipFill>
                <a:blip r:embed="rId5"/>
                <a:stretch>
                  <a:fillRect l="-327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70036AC-2665-646F-4CDF-FE2737AA9EF3}"/>
                  </a:ext>
                </a:extLst>
              </p:cNvPr>
              <p:cNvSpPr txBox="1"/>
              <p:nvPr/>
            </p:nvSpPr>
            <p:spPr>
              <a:xfrm>
                <a:off x="1498232" y="4701930"/>
                <a:ext cx="2287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</a:rPr>
                            <m:t>mage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770036AC-2665-646F-4CDF-FE2737AA9E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8232" y="4701930"/>
                <a:ext cx="2287323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1D1E7CB-3D4D-F4E4-5F62-B0381B835B86}"/>
                  </a:ext>
                </a:extLst>
              </p:cNvPr>
              <p:cNvSpPr txBox="1"/>
              <p:nvPr/>
            </p:nvSpPr>
            <p:spPr>
              <a:xfrm>
                <a:off x="7939923" y="4769980"/>
                <a:ext cx="228732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𝐻𝑜𝑢𝑔h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.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21D1E7CB-3D4D-F4E4-5F62-B0381B835B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9923" y="4769980"/>
                <a:ext cx="2287323" cy="461665"/>
              </a:xfrm>
              <a:prstGeom prst="rect">
                <a:avLst/>
              </a:prstGeom>
              <a:blipFill>
                <a:blip r:embed="rId7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头: 右 45">
            <a:extLst>
              <a:ext uri="{FF2B5EF4-FFF2-40B4-BE49-F238E27FC236}">
                <a16:creationId xmlns:a16="http://schemas.microsoft.com/office/drawing/2014/main" id="{685348BF-D128-05DC-7804-92B612C49943}"/>
              </a:ext>
            </a:extLst>
          </p:cNvPr>
          <p:cNvSpPr/>
          <p:nvPr/>
        </p:nvSpPr>
        <p:spPr>
          <a:xfrm>
            <a:off x="4778479" y="2746715"/>
            <a:ext cx="1187244" cy="229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A81138-5CB7-C0BE-CC25-6AD1B3CC43CE}"/>
              </a:ext>
            </a:extLst>
          </p:cNvPr>
          <p:cNvSpPr txBox="1"/>
          <p:nvPr/>
        </p:nvSpPr>
        <p:spPr>
          <a:xfrm>
            <a:off x="4663085" y="4982032"/>
            <a:ext cx="3650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</a:rPr>
              <a:t>李骏飞</a:t>
            </a:r>
            <a:r>
              <a:rPr lang="en-US" altLang="zh-CN" sz="1400" b="1" dirty="0">
                <a:solidFill>
                  <a:srgbClr val="00B050"/>
                </a:solidFill>
              </a:rPr>
              <a:t>-632109160602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2696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535F84A3-F3D9-35F7-AB36-2525E60CAF1D}"/>
              </a:ext>
            </a:extLst>
          </p:cNvPr>
          <p:cNvCxnSpPr>
            <a:cxnSpLocks/>
          </p:cNvCxnSpPr>
          <p:nvPr/>
        </p:nvCxnSpPr>
        <p:spPr>
          <a:xfrm flipV="1">
            <a:off x="1238865" y="1435510"/>
            <a:ext cx="0" cy="2743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CA979EA0-B956-78EC-D1EF-3CF49B2863EA}"/>
              </a:ext>
            </a:extLst>
          </p:cNvPr>
          <p:cNvCxnSpPr>
            <a:cxnSpLocks/>
          </p:cNvCxnSpPr>
          <p:nvPr/>
        </p:nvCxnSpPr>
        <p:spPr>
          <a:xfrm>
            <a:off x="1238865" y="4183627"/>
            <a:ext cx="2895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BA23E8B9-1749-D6D0-2881-0DC732C326E0}"/>
              </a:ext>
            </a:extLst>
          </p:cNvPr>
          <p:cNvSpPr/>
          <p:nvPr/>
        </p:nvSpPr>
        <p:spPr>
          <a:xfrm>
            <a:off x="2252209" y="1955834"/>
            <a:ext cx="172062" cy="178900"/>
          </a:xfrm>
          <a:prstGeom prst="flowChartConnec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FACFFFF1-03A8-EAB4-89D4-5B544D8E466C}"/>
              </a:ext>
            </a:extLst>
          </p:cNvPr>
          <p:cNvSpPr/>
          <p:nvPr/>
        </p:nvSpPr>
        <p:spPr>
          <a:xfrm>
            <a:off x="3658302" y="2567815"/>
            <a:ext cx="172062" cy="178900"/>
          </a:xfrm>
          <a:prstGeom prst="flowChartConnector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EAEA78-717F-B704-3DEA-521F5B5A5CBF}"/>
              </a:ext>
            </a:extLst>
          </p:cNvPr>
          <p:cNvSpPr txBox="1"/>
          <p:nvPr/>
        </p:nvSpPr>
        <p:spPr>
          <a:xfrm>
            <a:off x="3854245" y="4178710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x</a:t>
            </a:r>
            <a:endParaRPr lang="zh-CN" altLang="en-US" sz="28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9E4AEE8-6A69-6084-39F8-329E8922C6CE}"/>
              </a:ext>
            </a:extLst>
          </p:cNvPr>
          <p:cNvSpPr txBox="1"/>
          <p:nvPr/>
        </p:nvSpPr>
        <p:spPr>
          <a:xfrm>
            <a:off x="800503" y="1031494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y</a:t>
            </a:r>
            <a:endParaRPr lang="zh-CN" altLang="en-US" sz="2800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B1335E00-C28C-08D8-B5E9-105B921C6303}"/>
              </a:ext>
            </a:extLst>
          </p:cNvPr>
          <p:cNvCxnSpPr>
            <a:cxnSpLocks/>
          </p:cNvCxnSpPr>
          <p:nvPr/>
        </p:nvCxnSpPr>
        <p:spPr>
          <a:xfrm flipV="1">
            <a:off x="6609738" y="1538749"/>
            <a:ext cx="0" cy="27432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BE7474AC-DC0B-38B3-D904-9A68C7175BFC}"/>
              </a:ext>
            </a:extLst>
          </p:cNvPr>
          <p:cNvCxnSpPr>
            <a:cxnSpLocks/>
          </p:cNvCxnSpPr>
          <p:nvPr/>
        </p:nvCxnSpPr>
        <p:spPr>
          <a:xfrm>
            <a:off x="6609738" y="4286866"/>
            <a:ext cx="28955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A885CF3-9868-3690-18A5-9F72DE5A3C0B}"/>
                  </a:ext>
                </a:extLst>
              </p:cNvPr>
              <p:cNvSpPr txBox="1"/>
              <p:nvPr/>
            </p:nvSpPr>
            <p:spPr>
              <a:xfrm>
                <a:off x="9225118" y="4281949"/>
                <a:ext cx="56043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5A885CF3-9868-3690-18A5-9F72DE5A3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5118" y="4281949"/>
                <a:ext cx="560439" cy="52322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文本框 26">
            <a:extLst>
              <a:ext uri="{FF2B5EF4-FFF2-40B4-BE49-F238E27FC236}">
                <a16:creationId xmlns:a16="http://schemas.microsoft.com/office/drawing/2014/main" id="{172F7084-26D1-662B-0D0E-702EE4801296}"/>
              </a:ext>
            </a:extLst>
          </p:cNvPr>
          <p:cNvSpPr txBox="1"/>
          <p:nvPr/>
        </p:nvSpPr>
        <p:spPr>
          <a:xfrm>
            <a:off x="6171376" y="1134733"/>
            <a:ext cx="5604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r</a:t>
            </a:r>
            <a:endParaRPr lang="zh-CN" altLang="en-US" sz="2800" dirty="0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2C9C5C31-86D0-09ED-9268-AFD54CDB2BD9}"/>
              </a:ext>
            </a:extLst>
          </p:cNvPr>
          <p:cNvSpPr/>
          <p:nvPr/>
        </p:nvSpPr>
        <p:spPr>
          <a:xfrm>
            <a:off x="6924968" y="1726640"/>
            <a:ext cx="172062" cy="1789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C7D647-ACF9-2EE0-709E-94D55B40352A}"/>
                  </a:ext>
                </a:extLst>
              </p:cNvPr>
              <p:cNvSpPr txBox="1"/>
              <p:nvPr/>
            </p:nvSpPr>
            <p:spPr>
              <a:xfrm>
                <a:off x="8337757" y="1688605"/>
                <a:ext cx="2895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00B0F0"/>
                    </a:solidFill>
                  </a:rPr>
                  <a:t>r=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0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zh-CN" altLang="en-US" sz="20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sz="2000" b="1" dirty="0">
                    <a:solidFill>
                      <a:srgbClr val="00B0F0"/>
                    </a:solidFill>
                  </a:rPr>
                  <a:t>+</a:t>
                </a:r>
                <a:r>
                  <a:rPr lang="zh-CN" altLang="en-US" sz="2000" dirty="0">
                    <a:solidFill>
                      <a:srgbClr val="00B0F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zh-CN" altLang="en-US" sz="2000" b="1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zh-CN" altLang="en-US" sz="2000" b="1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5CC7D647-ACF9-2EE0-709E-94D55B403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7757" y="1688605"/>
                <a:ext cx="2895599" cy="400110"/>
              </a:xfrm>
              <a:prstGeom prst="rect">
                <a:avLst/>
              </a:prstGeom>
              <a:blipFill>
                <a:blip r:embed="rId3"/>
                <a:stretch>
                  <a:fillRect l="-2316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6EA469E-1F24-1418-865F-53FDD97E7C8B}"/>
                  </a:ext>
                </a:extLst>
              </p:cNvPr>
              <p:cNvSpPr txBox="1"/>
              <p:nvPr/>
            </p:nvSpPr>
            <p:spPr>
              <a:xfrm>
                <a:off x="3181838" y="1978812"/>
                <a:ext cx="1443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C6EA469E-1F24-1418-865F-53FDD97E7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1838" y="1978812"/>
                <a:ext cx="1443067" cy="461665"/>
              </a:xfrm>
              <a:prstGeom prst="rect">
                <a:avLst/>
              </a:prstGeom>
              <a:blipFill>
                <a:blip r:embed="rId4"/>
                <a:stretch>
                  <a:fillRect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473CA7E-8E79-AE5C-60FD-AAFCEB570E07}"/>
                  </a:ext>
                </a:extLst>
              </p:cNvPr>
              <p:cNvSpPr txBox="1"/>
              <p:nvPr/>
            </p:nvSpPr>
            <p:spPr>
              <a:xfrm>
                <a:off x="1225564" y="1115558"/>
                <a:ext cx="14430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473CA7E-8E79-AE5C-60FD-AAFCEB570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564" y="1115558"/>
                <a:ext cx="1443067" cy="461665"/>
              </a:xfrm>
              <a:prstGeom prst="rect">
                <a:avLst/>
              </a:prstGeom>
              <a:blipFill>
                <a:blip r:embed="rId5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箭头: 右 45">
            <a:extLst>
              <a:ext uri="{FF2B5EF4-FFF2-40B4-BE49-F238E27FC236}">
                <a16:creationId xmlns:a16="http://schemas.microsoft.com/office/drawing/2014/main" id="{685348BF-D128-05DC-7804-92B612C49943}"/>
              </a:ext>
            </a:extLst>
          </p:cNvPr>
          <p:cNvSpPr/>
          <p:nvPr/>
        </p:nvSpPr>
        <p:spPr>
          <a:xfrm>
            <a:off x="4778479" y="2746715"/>
            <a:ext cx="1187244" cy="229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bg1"/>
                </a:solidFill>
              </a:ln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6A81138-5CB7-C0BE-CC25-6AD1B3CC43CE}"/>
              </a:ext>
            </a:extLst>
          </p:cNvPr>
          <p:cNvSpPr txBox="1"/>
          <p:nvPr/>
        </p:nvSpPr>
        <p:spPr>
          <a:xfrm>
            <a:off x="4414684" y="4366452"/>
            <a:ext cx="36503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rgbClr val="00B050"/>
                </a:solidFill>
              </a:rPr>
              <a:t>李骏飞</a:t>
            </a:r>
            <a:r>
              <a:rPr lang="en-US" altLang="zh-CN" sz="1400" b="1" dirty="0">
                <a:solidFill>
                  <a:srgbClr val="00B050"/>
                </a:solidFill>
              </a:rPr>
              <a:t>-632109160602</a:t>
            </a:r>
            <a:endParaRPr lang="zh-CN" altLang="en-US" sz="1400" b="1" dirty="0">
              <a:solidFill>
                <a:srgbClr val="00B050"/>
              </a:solidFill>
            </a:endParaRPr>
          </a:p>
        </p:txBody>
      </p:sp>
      <p:cxnSp>
        <p:nvCxnSpPr>
          <p:cNvPr id="2" name="直接箭头连接符 1">
            <a:extLst>
              <a:ext uri="{FF2B5EF4-FFF2-40B4-BE49-F238E27FC236}">
                <a16:creationId xmlns:a16="http://schemas.microsoft.com/office/drawing/2014/main" id="{D89490AE-1F0C-92B7-178D-ABDD9B832919}"/>
              </a:ext>
            </a:extLst>
          </p:cNvPr>
          <p:cNvCxnSpPr>
            <a:cxnSpLocks/>
          </p:cNvCxnSpPr>
          <p:nvPr/>
        </p:nvCxnSpPr>
        <p:spPr>
          <a:xfrm>
            <a:off x="1564566" y="1694405"/>
            <a:ext cx="2725979" cy="125156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接点 3">
            <a:extLst>
              <a:ext uri="{FF2B5EF4-FFF2-40B4-BE49-F238E27FC236}">
                <a16:creationId xmlns:a16="http://schemas.microsoft.com/office/drawing/2014/main" id="{021DDD0E-5994-1257-7DF7-19C764864566}"/>
              </a:ext>
            </a:extLst>
          </p:cNvPr>
          <p:cNvSpPr/>
          <p:nvPr/>
        </p:nvSpPr>
        <p:spPr>
          <a:xfrm>
            <a:off x="1710819" y="1726640"/>
            <a:ext cx="172062" cy="178900"/>
          </a:xfrm>
          <a:prstGeom prst="flowChartConnector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DABD152-02F4-B148-9B42-EF7F833B47B4}"/>
              </a:ext>
            </a:extLst>
          </p:cNvPr>
          <p:cNvCxnSpPr>
            <a:cxnSpLocks/>
          </p:cNvCxnSpPr>
          <p:nvPr/>
        </p:nvCxnSpPr>
        <p:spPr>
          <a:xfrm flipH="1">
            <a:off x="1238865" y="2073016"/>
            <a:ext cx="1094456" cy="2105694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1FF302E2-AA62-2E63-60F1-3C29FB8F63C9}"/>
              </a:ext>
            </a:extLst>
          </p:cNvPr>
          <p:cNvCxnSpPr>
            <a:cxnSpLocks/>
          </p:cNvCxnSpPr>
          <p:nvPr/>
        </p:nvCxnSpPr>
        <p:spPr>
          <a:xfrm flipH="1" flipV="1">
            <a:off x="2216079" y="2296108"/>
            <a:ext cx="259710" cy="13191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7F95E79F-968D-1E49-7E5A-38AA6BBF2E8E}"/>
              </a:ext>
            </a:extLst>
          </p:cNvPr>
          <p:cNvCxnSpPr>
            <a:cxnSpLocks/>
          </p:cNvCxnSpPr>
          <p:nvPr/>
        </p:nvCxnSpPr>
        <p:spPr>
          <a:xfrm flipV="1">
            <a:off x="2461820" y="2176408"/>
            <a:ext cx="140805" cy="264069"/>
          </a:xfrm>
          <a:prstGeom prst="straightConnector1">
            <a:avLst/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弧形 53">
            <a:extLst>
              <a:ext uri="{FF2B5EF4-FFF2-40B4-BE49-F238E27FC236}">
                <a16:creationId xmlns:a16="http://schemas.microsoft.com/office/drawing/2014/main" id="{7BED475B-6D50-7E27-0BF1-F83AD5333334}"/>
              </a:ext>
            </a:extLst>
          </p:cNvPr>
          <p:cNvSpPr/>
          <p:nvPr/>
        </p:nvSpPr>
        <p:spPr>
          <a:xfrm rot="2039848">
            <a:off x="1058909" y="3871778"/>
            <a:ext cx="560439" cy="313837"/>
          </a:xfrm>
          <a:prstGeom prst="arc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D8A12E1-58C1-AC78-DF3E-9423D18CBF82}"/>
                  </a:ext>
                </a:extLst>
              </p:cNvPr>
              <p:cNvSpPr txBox="1"/>
              <p:nvPr/>
            </p:nvSpPr>
            <p:spPr>
              <a:xfrm>
                <a:off x="1356988" y="3786235"/>
                <a:ext cx="80624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𝜽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9D8A12E1-58C1-AC78-DF3E-9423D18CBF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6988" y="3786235"/>
                <a:ext cx="806245" cy="40011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任意多边形: 形状 59">
            <a:extLst>
              <a:ext uri="{FF2B5EF4-FFF2-40B4-BE49-F238E27FC236}">
                <a16:creationId xmlns:a16="http://schemas.microsoft.com/office/drawing/2014/main" id="{280A1FA0-23BF-C175-887F-5EFFA2AFFA04}"/>
              </a:ext>
            </a:extLst>
          </p:cNvPr>
          <p:cNvSpPr/>
          <p:nvPr/>
        </p:nvSpPr>
        <p:spPr>
          <a:xfrm rot="20200650">
            <a:off x="6395286" y="1517942"/>
            <a:ext cx="2140994" cy="1820168"/>
          </a:xfrm>
          <a:custGeom>
            <a:avLst/>
            <a:gdLst>
              <a:gd name="connsiteX0" fmla="*/ 0 w 1494504"/>
              <a:gd name="connsiteY0" fmla="*/ 1011443 h 1512888"/>
              <a:gd name="connsiteX1" fmla="*/ 953729 w 1494504"/>
              <a:gd name="connsiteY1" fmla="*/ 8553 h 1512888"/>
              <a:gd name="connsiteX2" fmla="*/ 1494504 w 1494504"/>
              <a:gd name="connsiteY2" fmla="*/ 1512888 h 1512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4504" h="1512888">
                <a:moveTo>
                  <a:pt x="0" y="1011443"/>
                </a:moveTo>
                <a:cubicBezTo>
                  <a:pt x="352322" y="468211"/>
                  <a:pt x="704645" y="-75021"/>
                  <a:pt x="953729" y="8553"/>
                </a:cubicBezTo>
                <a:cubicBezTo>
                  <a:pt x="1202813" y="92127"/>
                  <a:pt x="1348658" y="802507"/>
                  <a:pt x="1494504" y="1512888"/>
                </a:cubicBezTo>
              </a:path>
            </a:pathLst>
          </a:custGeom>
          <a:noFill/>
          <a:ln w="2222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任意多边形: 形状 61">
            <a:extLst>
              <a:ext uri="{FF2B5EF4-FFF2-40B4-BE49-F238E27FC236}">
                <a16:creationId xmlns:a16="http://schemas.microsoft.com/office/drawing/2014/main" id="{C94D33A7-4C8E-F553-B7D0-89011C670FD3}"/>
              </a:ext>
            </a:extLst>
          </p:cNvPr>
          <p:cNvSpPr/>
          <p:nvPr/>
        </p:nvSpPr>
        <p:spPr>
          <a:xfrm rot="21367866">
            <a:off x="6618695" y="1723705"/>
            <a:ext cx="1799304" cy="1639968"/>
          </a:xfrm>
          <a:custGeom>
            <a:avLst/>
            <a:gdLst>
              <a:gd name="connsiteX0" fmla="*/ 0 w 1799304"/>
              <a:gd name="connsiteY0" fmla="*/ 666574 h 1639968"/>
              <a:gd name="connsiteX1" fmla="*/ 403123 w 1799304"/>
              <a:gd name="connsiteY1" fmla="*/ 37310 h 1639968"/>
              <a:gd name="connsiteX2" fmla="*/ 1799304 w 1799304"/>
              <a:gd name="connsiteY2" fmla="*/ 1639968 h 1639968"/>
              <a:gd name="connsiteX3" fmla="*/ 1799304 w 1799304"/>
              <a:gd name="connsiteY3" fmla="*/ 1639968 h 163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9304" h="1639968">
                <a:moveTo>
                  <a:pt x="0" y="666574"/>
                </a:moveTo>
                <a:cubicBezTo>
                  <a:pt x="51619" y="270826"/>
                  <a:pt x="103239" y="-124922"/>
                  <a:pt x="403123" y="37310"/>
                </a:cubicBezTo>
                <a:cubicBezTo>
                  <a:pt x="703007" y="199542"/>
                  <a:pt x="1799304" y="1639968"/>
                  <a:pt x="1799304" y="1639968"/>
                </a:cubicBezTo>
                <a:lnTo>
                  <a:pt x="1799304" y="1639968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E5C366C-8D34-B672-76C3-DC164E7242D0}"/>
                  </a:ext>
                </a:extLst>
              </p:cNvPr>
              <p:cNvSpPr txBox="1"/>
              <p:nvPr/>
            </p:nvSpPr>
            <p:spPr>
              <a:xfrm>
                <a:off x="8050952" y="3265890"/>
                <a:ext cx="289559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r=</a:t>
                </a: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0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𝐜𝐨𝐬</m:t>
                    </m:r>
                    <m:r>
                      <a:rPr lang="zh-CN" altLang="en-US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altLang="zh-CN" sz="2000" b="1" dirty="0">
                    <a:solidFill>
                      <a:schemeClr val="accent2">
                        <a:lumMod val="75000"/>
                      </a:schemeClr>
                    </a:solidFill>
                  </a:rPr>
                  <a:t>+</a:t>
                </a:r>
                <a:r>
                  <a:rPr lang="zh-CN" altLang="en-US" sz="2000" dirty="0">
                    <a:solidFill>
                      <a:schemeClr val="accent2">
                        <a:lumMod val="75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2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𝒔𝒊𝒏</m:t>
                    </m:r>
                    <m:r>
                      <a:rPr lang="zh-CN" altLang="en-US" sz="2000" b="1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endParaRPr lang="zh-CN" altLang="en-US" sz="2000" b="1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AE5C366C-8D34-B672-76C3-DC164E7242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952" y="3265890"/>
                <a:ext cx="2895599" cy="400110"/>
              </a:xfrm>
              <a:prstGeom prst="rect">
                <a:avLst/>
              </a:prstGeom>
              <a:blipFill>
                <a:blip r:embed="rId7"/>
                <a:stretch>
                  <a:fillRect l="-2316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27" name="直接箭头连接符 1026">
            <a:extLst>
              <a:ext uri="{FF2B5EF4-FFF2-40B4-BE49-F238E27FC236}">
                <a16:creationId xmlns:a16="http://schemas.microsoft.com/office/drawing/2014/main" id="{D969D2FF-D168-8542-330C-70BDD8C9CFE5}"/>
              </a:ext>
            </a:extLst>
          </p:cNvPr>
          <p:cNvCxnSpPr>
            <a:cxnSpLocks/>
          </p:cNvCxnSpPr>
          <p:nvPr/>
        </p:nvCxnSpPr>
        <p:spPr>
          <a:xfrm>
            <a:off x="7009924" y="1786178"/>
            <a:ext cx="22087" cy="2529301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直接箭头连接符 1029">
            <a:extLst>
              <a:ext uri="{FF2B5EF4-FFF2-40B4-BE49-F238E27FC236}">
                <a16:creationId xmlns:a16="http://schemas.microsoft.com/office/drawing/2014/main" id="{02E9F89A-ABF4-31A3-59E9-1E6325F3D3CD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6580408" y="1816090"/>
            <a:ext cx="344560" cy="0"/>
          </a:xfrm>
          <a:prstGeom prst="straightConnector1">
            <a:avLst/>
          </a:prstGeom>
          <a:ln w="25400">
            <a:solidFill>
              <a:schemeClr val="tx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B73E8AB4-1805-9BF9-43AE-BBC0AEBE1FD5}"/>
                  </a:ext>
                </a:extLst>
              </p:cNvPr>
              <p:cNvSpPr txBox="1"/>
              <p:nvPr/>
            </p:nvSpPr>
            <p:spPr>
              <a:xfrm>
                <a:off x="6035971" y="1611351"/>
                <a:ext cx="6057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4" name="文本框 1033">
                <a:extLst>
                  <a:ext uri="{FF2B5EF4-FFF2-40B4-BE49-F238E27FC236}">
                    <a16:creationId xmlns:a16="http://schemas.microsoft.com/office/drawing/2014/main" id="{B73E8AB4-1805-9BF9-43AE-BBC0AEBE1F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5971" y="1611351"/>
                <a:ext cx="605750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B5704B37-EF8C-7819-55C0-49F8F97F7223}"/>
                  </a:ext>
                </a:extLst>
              </p:cNvPr>
              <p:cNvSpPr txBox="1"/>
              <p:nvPr/>
            </p:nvSpPr>
            <p:spPr>
              <a:xfrm>
                <a:off x="6804553" y="4330208"/>
                <a:ext cx="60575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zh-CN" altLang="en-US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35" name="文本框 1034">
                <a:extLst>
                  <a:ext uri="{FF2B5EF4-FFF2-40B4-BE49-F238E27FC236}">
                    <a16:creationId xmlns:a16="http://schemas.microsoft.com/office/drawing/2014/main" id="{B5704B37-EF8C-7819-55C0-49F8F97F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553" y="4330208"/>
                <a:ext cx="605750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6977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2342</TotalTime>
  <Words>234</Words>
  <Application>Microsoft Office PowerPoint</Application>
  <PresentationFormat>宽屏</PresentationFormat>
  <Paragraphs>83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8" baseType="lpstr">
      <vt:lpstr>等线</vt:lpstr>
      <vt:lpstr>等线 Light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骏飞 李</dc:creator>
  <cp:lastModifiedBy>骏飞 李</cp:lastModifiedBy>
  <cp:revision>35</cp:revision>
  <dcterms:created xsi:type="dcterms:W3CDTF">2024-05-03T14:18:34Z</dcterms:created>
  <dcterms:modified xsi:type="dcterms:W3CDTF">2024-05-08T02:36:38Z</dcterms:modified>
</cp:coreProperties>
</file>